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handoutMasterIdLst>
    <p:handoutMasterId r:id="rId26"/>
  </p:handoutMasterIdLst>
  <p:sldIdLst>
    <p:sldId id="309" r:id="rId5"/>
    <p:sldId id="310" r:id="rId6"/>
    <p:sldId id="311" r:id="rId7"/>
    <p:sldId id="308" r:id="rId8"/>
    <p:sldId id="307" r:id="rId9"/>
    <p:sldId id="312" r:id="rId10"/>
    <p:sldId id="296" r:id="rId11"/>
    <p:sldId id="294" r:id="rId12"/>
    <p:sldId id="295" r:id="rId13"/>
    <p:sldId id="305" r:id="rId14"/>
    <p:sldId id="301" r:id="rId15"/>
    <p:sldId id="317" r:id="rId16"/>
    <p:sldId id="321" r:id="rId17"/>
    <p:sldId id="323" r:id="rId18"/>
    <p:sldId id="314" r:id="rId19"/>
    <p:sldId id="315" r:id="rId20"/>
    <p:sldId id="316" r:id="rId21"/>
    <p:sldId id="306" r:id="rId22"/>
    <p:sldId id="318" r:id="rId23"/>
    <p:sldId id="32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72" userDrawn="1">
          <p15:clr>
            <a:srgbClr val="A4A3A4"/>
          </p15:clr>
        </p15:guide>
        <p15:guide id="2" pos="7056" userDrawn="1">
          <p15:clr>
            <a:srgbClr val="A4A3A4"/>
          </p15:clr>
        </p15:guide>
        <p15:guide id="3" pos="600" userDrawn="1">
          <p15:clr>
            <a:srgbClr val="A4A3A4"/>
          </p15:clr>
        </p15:guide>
        <p15:guide id="4" pos="458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8FA971"/>
    <a:srgbClr val="1C4C3C"/>
    <a:srgbClr val="F1EAE0"/>
    <a:srgbClr val="9F792F"/>
    <a:srgbClr val="785029"/>
    <a:srgbClr val="E3CEB2"/>
    <a:srgbClr val="648260"/>
    <a:srgbClr val="A49B37"/>
    <a:srgbClr val="006A8A"/>
    <a:srgbClr val="BD7B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B985A1-8B8A-4FB5-8AFF-B8799F0F0FC7}" v="61" dt="2026-02-17T10:25:18.546"/>
  </p1510:revLst>
</p1510:revInfo>
</file>

<file path=ppt/tableStyles.xml><?xml version="1.0" encoding="utf-8"?>
<a:tblStyleLst xmlns:a="http://schemas.openxmlformats.org/drawingml/2006/main" def="{8A107856-5554-42FB-B03E-39F5DBC370B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880" autoAdjust="0"/>
  </p:normalViewPr>
  <p:slideViewPr>
    <p:cSldViewPr snapToGrid="0" snapToObjects="1" showGuides="1">
      <p:cViewPr varScale="1">
        <p:scale>
          <a:sx n="78" d="100"/>
          <a:sy n="78" d="100"/>
        </p:scale>
        <p:origin x="869" y="67"/>
      </p:cViewPr>
      <p:guideLst>
        <p:guide orient="horz" pos="1272"/>
        <p:guide pos="7056"/>
        <p:guide pos="600"/>
        <p:guide pos="4584"/>
      </p:guideLst>
    </p:cSldViewPr>
  </p:slideViewPr>
  <p:notesTextViewPr>
    <p:cViewPr>
      <p:scale>
        <a:sx n="20" d="100"/>
        <a:sy n="20" d="100"/>
      </p:scale>
      <p:origin x="0" y="0"/>
    </p:cViewPr>
  </p:notesTextViewPr>
  <p:sorterViewPr>
    <p:cViewPr>
      <p:scale>
        <a:sx n="100" d="100"/>
        <a:sy n="100" d="100"/>
      </p:scale>
      <p:origin x="0" y="0"/>
    </p:cViewPr>
  </p:sorterViewPr>
  <p:notesViewPr>
    <p:cSldViewPr snapToGrid="0" snapToObjects="1">
      <p:cViewPr varScale="1">
        <p:scale>
          <a:sx n="58" d="100"/>
          <a:sy n="58" d="100"/>
        </p:scale>
        <p:origin x="2491"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ishwarya Kumar Singh" userId="e120d54c42c045cf" providerId="LiveId" clId="{A88F9B88-146D-44C0-A945-85AE7A73B670}"/>
    <pc:docChg chg="undo custSel addSld delSld modSld">
      <pc:chgData name="Aishwarya Kumar Singh" userId="e120d54c42c045cf" providerId="LiveId" clId="{A88F9B88-146D-44C0-A945-85AE7A73B670}" dt="2026-02-17T10:29:28.374" v="1404" actId="1036"/>
      <pc:docMkLst>
        <pc:docMk/>
      </pc:docMkLst>
      <pc:sldChg chg="modSp mod">
        <pc:chgData name="Aishwarya Kumar Singh" userId="e120d54c42c045cf" providerId="LiveId" clId="{A88F9B88-146D-44C0-A945-85AE7A73B670}" dt="2026-02-17T10:28:38.675" v="1399" actId="14100"/>
        <pc:sldMkLst>
          <pc:docMk/>
          <pc:sldMk cId="3574600476" sldId="294"/>
        </pc:sldMkLst>
        <pc:spChg chg="mod">
          <ac:chgData name="Aishwarya Kumar Singh" userId="e120d54c42c045cf" providerId="LiveId" clId="{A88F9B88-146D-44C0-A945-85AE7A73B670}" dt="2026-02-17T10:28:38.675" v="1399" actId="14100"/>
          <ac:spMkLst>
            <pc:docMk/>
            <pc:sldMk cId="3574600476" sldId="294"/>
            <ac:spMk id="3" creationId="{80752F22-74B6-562C-F8BC-4ECCC8B6C6EF}"/>
          </ac:spMkLst>
        </pc:spChg>
      </pc:sldChg>
      <pc:sldChg chg="addSp delSp modSp mod">
        <pc:chgData name="Aishwarya Kumar Singh" userId="e120d54c42c045cf" providerId="LiveId" clId="{A88F9B88-146D-44C0-A945-85AE7A73B670}" dt="2026-02-17T09:14:12.661" v="406"/>
        <pc:sldMkLst>
          <pc:docMk/>
          <pc:sldMk cId="2477064464" sldId="295"/>
        </pc:sldMkLst>
        <pc:spChg chg="mod ord">
          <ac:chgData name="Aishwarya Kumar Singh" userId="e120d54c42c045cf" providerId="LiveId" clId="{A88F9B88-146D-44C0-A945-85AE7A73B670}" dt="2026-02-17T09:14:12.661" v="406"/>
          <ac:spMkLst>
            <pc:docMk/>
            <pc:sldMk cId="2477064464" sldId="295"/>
            <ac:spMk id="9" creationId="{6F9701AA-7DBD-E12C-6FDF-7742AC594CC3}"/>
          </ac:spMkLst>
        </pc:spChg>
        <pc:spChg chg="ord">
          <ac:chgData name="Aishwarya Kumar Singh" userId="e120d54c42c045cf" providerId="LiveId" clId="{A88F9B88-146D-44C0-A945-85AE7A73B670}" dt="2026-02-17T09:13:55.639" v="404" actId="166"/>
          <ac:spMkLst>
            <pc:docMk/>
            <pc:sldMk cId="2477064464" sldId="295"/>
            <ac:spMk id="27" creationId="{0495CC77-4D09-9F18-CCCC-D99591447B71}"/>
          </ac:spMkLst>
        </pc:spChg>
        <pc:picChg chg="del">
          <ac:chgData name="Aishwarya Kumar Singh" userId="e120d54c42c045cf" providerId="LiveId" clId="{A88F9B88-146D-44C0-A945-85AE7A73B670}" dt="2026-02-17T09:13:08.502" v="397" actId="478"/>
          <ac:picMkLst>
            <pc:docMk/>
            <pc:sldMk cId="2477064464" sldId="295"/>
            <ac:picMk id="3" creationId="{C79893C7-ABF0-EA03-DA25-3C64988F4608}"/>
          </ac:picMkLst>
        </pc:picChg>
        <pc:picChg chg="add mod">
          <ac:chgData name="Aishwarya Kumar Singh" userId="e120d54c42c045cf" providerId="LiveId" clId="{A88F9B88-146D-44C0-A945-85AE7A73B670}" dt="2026-02-17T09:13:33.644" v="403" actId="14100"/>
          <ac:picMkLst>
            <pc:docMk/>
            <pc:sldMk cId="2477064464" sldId="295"/>
            <ac:picMk id="4" creationId="{68B4FBC6-B38A-48DE-8EE3-D6275486242D}"/>
          </ac:picMkLst>
        </pc:picChg>
      </pc:sldChg>
      <pc:sldChg chg="modSp mod">
        <pc:chgData name="Aishwarya Kumar Singh" userId="e120d54c42c045cf" providerId="LiveId" clId="{A88F9B88-146D-44C0-A945-85AE7A73B670}" dt="2026-02-17T09:22:44.532" v="533" actId="20577"/>
        <pc:sldMkLst>
          <pc:docMk/>
          <pc:sldMk cId="3758443627" sldId="296"/>
        </pc:sldMkLst>
        <pc:spChg chg="mod">
          <ac:chgData name="Aishwarya Kumar Singh" userId="e120d54c42c045cf" providerId="LiveId" clId="{A88F9B88-146D-44C0-A945-85AE7A73B670}" dt="2026-02-17T09:20:44.592" v="448" actId="1076"/>
          <ac:spMkLst>
            <pc:docMk/>
            <pc:sldMk cId="3758443627" sldId="296"/>
            <ac:spMk id="5" creationId="{8A99A9F5-BB05-D21C-7988-A26F41AD3CB3}"/>
          </ac:spMkLst>
        </pc:spChg>
        <pc:spChg chg="mod">
          <ac:chgData name="Aishwarya Kumar Singh" userId="e120d54c42c045cf" providerId="LiveId" clId="{A88F9B88-146D-44C0-A945-85AE7A73B670}" dt="2026-02-17T09:22:44.532" v="533" actId="20577"/>
          <ac:spMkLst>
            <pc:docMk/>
            <pc:sldMk cId="3758443627" sldId="296"/>
            <ac:spMk id="6" creationId="{2200E462-821F-C4FB-0C97-C7245850826F}"/>
          </ac:spMkLst>
        </pc:spChg>
        <pc:graphicFrameChg chg="mod">
          <ac:chgData name="Aishwarya Kumar Singh" userId="e120d54c42c045cf" providerId="LiveId" clId="{A88F9B88-146D-44C0-A945-85AE7A73B670}" dt="2026-02-17T09:21:39.168" v="454" actId="14100"/>
          <ac:graphicFrameMkLst>
            <pc:docMk/>
            <pc:sldMk cId="3758443627" sldId="296"/>
            <ac:graphicFrameMk id="8" creationId="{A0BA8EFE-4CD2-930C-21F2-E090CC3D2511}"/>
          </ac:graphicFrameMkLst>
        </pc:graphicFrameChg>
      </pc:sldChg>
      <pc:sldChg chg="delSp modSp del mod">
        <pc:chgData name="Aishwarya Kumar Singh" userId="e120d54c42c045cf" providerId="LiveId" clId="{A88F9B88-146D-44C0-A945-85AE7A73B670}" dt="2026-02-17T10:10:36.288" v="1062" actId="2696"/>
        <pc:sldMkLst>
          <pc:docMk/>
          <pc:sldMk cId="2800796791" sldId="300"/>
        </pc:sldMkLst>
        <pc:spChg chg="mod">
          <ac:chgData name="Aishwarya Kumar Singh" userId="e120d54c42c045cf" providerId="LiveId" clId="{A88F9B88-146D-44C0-A945-85AE7A73B670}" dt="2026-02-17T09:52:15.721" v="900" actId="1076"/>
          <ac:spMkLst>
            <pc:docMk/>
            <pc:sldMk cId="2800796791" sldId="300"/>
            <ac:spMk id="2" creationId="{8DF51EC7-35B8-D71D-D74D-FC88A8FCCC4F}"/>
          </ac:spMkLst>
        </pc:spChg>
        <pc:spChg chg="mod">
          <ac:chgData name="Aishwarya Kumar Singh" userId="e120d54c42c045cf" providerId="LiveId" clId="{A88F9B88-146D-44C0-A945-85AE7A73B670}" dt="2026-02-17T09:51:45.692" v="895" actId="1076"/>
          <ac:spMkLst>
            <pc:docMk/>
            <pc:sldMk cId="2800796791" sldId="300"/>
            <ac:spMk id="7" creationId="{E0B72468-2038-6990-6F45-C90354694D7F}"/>
          </ac:spMkLst>
        </pc:spChg>
        <pc:spChg chg="del mod">
          <ac:chgData name="Aishwarya Kumar Singh" userId="e120d54c42c045cf" providerId="LiveId" clId="{A88F9B88-146D-44C0-A945-85AE7A73B670}" dt="2026-02-17T09:51:35.121" v="893" actId="478"/>
          <ac:spMkLst>
            <pc:docMk/>
            <pc:sldMk cId="2800796791" sldId="300"/>
            <ac:spMk id="12" creationId="{32EBA9D2-3F9C-8387-0810-F7F51EE1CE7B}"/>
          </ac:spMkLst>
        </pc:spChg>
        <pc:spChg chg="mod">
          <ac:chgData name="Aishwarya Kumar Singh" userId="e120d54c42c045cf" providerId="LiveId" clId="{A88F9B88-146D-44C0-A945-85AE7A73B670}" dt="2026-02-17T09:52:02.479" v="898" actId="1076"/>
          <ac:spMkLst>
            <pc:docMk/>
            <pc:sldMk cId="2800796791" sldId="300"/>
            <ac:spMk id="13" creationId="{A3FFE1AB-0E57-D635-6506-06A73E8CF31A}"/>
          </ac:spMkLst>
        </pc:spChg>
        <pc:spChg chg="mod">
          <ac:chgData name="Aishwarya Kumar Singh" userId="e120d54c42c045cf" providerId="LiveId" clId="{A88F9B88-146D-44C0-A945-85AE7A73B670}" dt="2026-02-17T09:52:07.179" v="899" actId="1076"/>
          <ac:spMkLst>
            <pc:docMk/>
            <pc:sldMk cId="2800796791" sldId="300"/>
            <ac:spMk id="15" creationId="{08926C24-60B4-0287-52F0-1E581C5D2509}"/>
          </ac:spMkLst>
        </pc:spChg>
        <pc:spChg chg="mod">
          <ac:chgData name="Aishwarya Kumar Singh" userId="e120d54c42c045cf" providerId="LiveId" clId="{A88F9B88-146D-44C0-A945-85AE7A73B670}" dt="2026-02-17T09:51:42.405" v="894" actId="1076"/>
          <ac:spMkLst>
            <pc:docMk/>
            <pc:sldMk cId="2800796791" sldId="300"/>
            <ac:spMk id="16" creationId="{8FC0DEE0-EB14-D09B-322D-42C3DFDE8557}"/>
          </ac:spMkLst>
        </pc:spChg>
        <pc:spChg chg="del">
          <ac:chgData name="Aishwarya Kumar Singh" userId="e120d54c42c045cf" providerId="LiveId" clId="{A88F9B88-146D-44C0-A945-85AE7A73B670}" dt="2026-02-17T09:51:31.017" v="891" actId="478"/>
          <ac:spMkLst>
            <pc:docMk/>
            <pc:sldMk cId="2800796791" sldId="300"/>
            <ac:spMk id="17" creationId="{402DBE97-9707-EE19-CD1F-89145026AE1A}"/>
          </ac:spMkLst>
        </pc:spChg>
        <pc:spChg chg="mod">
          <ac:chgData name="Aishwarya Kumar Singh" userId="e120d54c42c045cf" providerId="LiveId" clId="{A88F9B88-146D-44C0-A945-85AE7A73B670}" dt="2026-02-17T09:51:54.739" v="897" actId="1076"/>
          <ac:spMkLst>
            <pc:docMk/>
            <pc:sldMk cId="2800796791" sldId="300"/>
            <ac:spMk id="18" creationId="{72E3B6D1-3E9C-4594-5735-FF6215955850}"/>
          </ac:spMkLst>
        </pc:spChg>
      </pc:sldChg>
      <pc:sldChg chg="modSp mod">
        <pc:chgData name="Aishwarya Kumar Singh" userId="e120d54c42c045cf" providerId="LiveId" clId="{A88F9B88-146D-44C0-A945-85AE7A73B670}" dt="2026-02-17T09:25:19.927" v="541" actId="2710"/>
        <pc:sldMkLst>
          <pc:docMk/>
          <pc:sldMk cId="2339104631" sldId="301"/>
        </pc:sldMkLst>
        <pc:spChg chg="mod">
          <ac:chgData name="Aishwarya Kumar Singh" userId="e120d54c42c045cf" providerId="LiveId" clId="{A88F9B88-146D-44C0-A945-85AE7A73B670}" dt="2026-02-17T09:24:35.319" v="534"/>
          <ac:spMkLst>
            <pc:docMk/>
            <pc:sldMk cId="2339104631" sldId="301"/>
            <ac:spMk id="4" creationId="{ED96B25F-1BBC-028F-2886-86951B4AA813}"/>
          </ac:spMkLst>
        </pc:spChg>
        <pc:spChg chg="mod">
          <ac:chgData name="Aishwarya Kumar Singh" userId="e120d54c42c045cf" providerId="LiveId" clId="{A88F9B88-146D-44C0-A945-85AE7A73B670}" dt="2026-02-17T09:25:19.927" v="541" actId="2710"/>
          <ac:spMkLst>
            <pc:docMk/>
            <pc:sldMk cId="2339104631" sldId="301"/>
            <ac:spMk id="7" creationId="{B7E8138F-111C-CA8E-74AC-0F20FF1C4E22}"/>
          </ac:spMkLst>
        </pc:spChg>
      </pc:sldChg>
      <pc:sldChg chg="del">
        <pc:chgData name="Aishwarya Kumar Singh" userId="e120d54c42c045cf" providerId="LiveId" clId="{A88F9B88-146D-44C0-A945-85AE7A73B670}" dt="2026-02-17T09:41:11.604" v="684" actId="2696"/>
        <pc:sldMkLst>
          <pc:docMk/>
          <pc:sldMk cId="715994300" sldId="304"/>
        </pc:sldMkLst>
      </pc:sldChg>
      <pc:sldChg chg="add del">
        <pc:chgData name="Aishwarya Kumar Singh" userId="e120d54c42c045cf" providerId="LiveId" clId="{A88F9B88-146D-44C0-A945-85AE7A73B670}" dt="2026-02-17T09:41:55.161" v="687" actId="2696"/>
        <pc:sldMkLst>
          <pc:docMk/>
          <pc:sldMk cId="4148771699" sldId="304"/>
        </pc:sldMkLst>
      </pc:sldChg>
      <pc:sldChg chg="addSp delSp modSp mod">
        <pc:chgData name="Aishwarya Kumar Singh" userId="e120d54c42c045cf" providerId="LiveId" clId="{A88F9B88-146D-44C0-A945-85AE7A73B670}" dt="2026-02-17T09:18:07.404" v="443" actId="1076"/>
        <pc:sldMkLst>
          <pc:docMk/>
          <pc:sldMk cId="683520628" sldId="305"/>
        </pc:sldMkLst>
        <pc:spChg chg="add mod">
          <ac:chgData name="Aishwarya Kumar Singh" userId="e120d54c42c045cf" providerId="LiveId" clId="{A88F9B88-146D-44C0-A945-85AE7A73B670}" dt="2026-02-17T09:18:07.404" v="443" actId="1076"/>
          <ac:spMkLst>
            <pc:docMk/>
            <pc:sldMk cId="683520628" sldId="305"/>
            <ac:spMk id="2" creationId="{7B67E86B-407B-A623-CAAB-420A4BD2588D}"/>
          </ac:spMkLst>
        </pc:spChg>
        <pc:spChg chg="mod">
          <ac:chgData name="Aishwarya Kumar Singh" userId="e120d54c42c045cf" providerId="LiveId" clId="{A88F9B88-146D-44C0-A945-85AE7A73B670}" dt="2026-02-17T09:14:50.347" v="418" actId="20577"/>
          <ac:spMkLst>
            <pc:docMk/>
            <pc:sldMk cId="683520628" sldId="305"/>
            <ac:spMk id="4" creationId="{ED96B25F-1BBC-028F-2886-86951B4AA813}"/>
          </ac:spMkLst>
        </pc:spChg>
        <pc:spChg chg="del">
          <ac:chgData name="Aishwarya Kumar Singh" userId="e120d54c42c045cf" providerId="LiveId" clId="{A88F9B88-146D-44C0-A945-85AE7A73B670}" dt="2026-02-17T09:15:21.656" v="423" actId="478"/>
          <ac:spMkLst>
            <pc:docMk/>
            <pc:sldMk cId="683520628" sldId="305"/>
            <ac:spMk id="5" creationId="{8491F819-914B-C9A2-E267-723910BA353D}"/>
          </ac:spMkLst>
        </pc:spChg>
        <pc:spChg chg="add mod">
          <ac:chgData name="Aishwarya Kumar Singh" userId="e120d54c42c045cf" providerId="LiveId" clId="{A88F9B88-146D-44C0-A945-85AE7A73B670}" dt="2026-02-17T09:17:48.318" v="442" actId="1076"/>
          <ac:spMkLst>
            <pc:docMk/>
            <pc:sldMk cId="683520628" sldId="305"/>
            <ac:spMk id="6" creationId="{E0477CEF-F005-5C1A-7FB1-20FFAD399442}"/>
          </ac:spMkLst>
        </pc:spChg>
        <pc:spChg chg="mod">
          <ac:chgData name="Aishwarya Kumar Singh" userId="e120d54c42c045cf" providerId="LiveId" clId="{A88F9B88-146D-44C0-A945-85AE7A73B670}" dt="2026-02-17T09:16:43.580" v="433" actId="14100"/>
          <ac:spMkLst>
            <pc:docMk/>
            <pc:sldMk cId="683520628" sldId="305"/>
            <ac:spMk id="23" creationId="{6A4434E4-FC32-97D1-48E9-FD93D9A992A3}"/>
          </ac:spMkLst>
        </pc:spChg>
      </pc:sldChg>
      <pc:sldChg chg="addSp delSp modSp mod">
        <pc:chgData name="Aishwarya Kumar Singh" userId="e120d54c42c045cf" providerId="LiveId" clId="{A88F9B88-146D-44C0-A945-85AE7A73B670}" dt="2026-02-17T10:23:47.190" v="1348" actId="14861"/>
        <pc:sldMkLst>
          <pc:docMk/>
          <pc:sldMk cId="1388082907" sldId="306"/>
        </pc:sldMkLst>
        <pc:picChg chg="add del">
          <ac:chgData name="Aishwarya Kumar Singh" userId="e120d54c42c045cf" providerId="LiveId" clId="{A88F9B88-146D-44C0-A945-85AE7A73B670}" dt="2026-02-17T10:17:15.159" v="1290" actId="22"/>
          <ac:picMkLst>
            <pc:docMk/>
            <pc:sldMk cId="1388082907" sldId="306"/>
            <ac:picMk id="4" creationId="{00F66F02-A555-DD4D-71F3-6E49A6DB588A}"/>
          </ac:picMkLst>
        </pc:picChg>
        <pc:picChg chg="del">
          <ac:chgData name="Aishwarya Kumar Singh" userId="e120d54c42c045cf" providerId="LiveId" clId="{A88F9B88-146D-44C0-A945-85AE7A73B670}" dt="2026-02-17T10:18:59.007" v="1306" actId="478"/>
          <ac:picMkLst>
            <pc:docMk/>
            <pc:sldMk cId="1388082907" sldId="306"/>
            <ac:picMk id="5" creationId="{4E2FCB37-ADE1-98AC-0DC4-FFDA451B9CD2}"/>
          </ac:picMkLst>
        </pc:picChg>
        <pc:picChg chg="del">
          <ac:chgData name="Aishwarya Kumar Singh" userId="e120d54c42c045cf" providerId="LiveId" clId="{A88F9B88-146D-44C0-A945-85AE7A73B670}" dt="2026-02-17T10:17:16.340" v="1291" actId="478"/>
          <ac:picMkLst>
            <pc:docMk/>
            <pc:sldMk cId="1388082907" sldId="306"/>
            <ac:picMk id="7" creationId="{52BE4B56-9803-04AA-D25A-43B62A5AD13C}"/>
          </ac:picMkLst>
        </pc:picChg>
        <pc:picChg chg="add mod">
          <ac:chgData name="Aishwarya Kumar Singh" userId="e120d54c42c045cf" providerId="LiveId" clId="{A88F9B88-146D-44C0-A945-85AE7A73B670}" dt="2026-02-17T10:23:12.115" v="1341" actId="14100"/>
          <ac:picMkLst>
            <pc:docMk/>
            <pc:sldMk cId="1388082907" sldId="306"/>
            <ac:picMk id="8" creationId="{E2D925F4-542B-1F47-372E-081B0EC436CD}"/>
          </ac:picMkLst>
        </pc:picChg>
        <pc:picChg chg="del mod">
          <ac:chgData name="Aishwarya Kumar Singh" userId="e120d54c42c045cf" providerId="LiveId" clId="{A88F9B88-146D-44C0-A945-85AE7A73B670}" dt="2026-02-17T10:21:43.202" v="1326" actId="478"/>
          <ac:picMkLst>
            <pc:docMk/>
            <pc:sldMk cId="1388082907" sldId="306"/>
            <ac:picMk id="9" creationId="{CA1685F3-96A5-4877-215A-FB435AE9344D}"/>
          </ac:picMkLst>
        </pc:picChg>
        <pc:picChg chg="mod ord">
          <ac:chgData name="Aishwarya Kumar Singh" userId="e120d54c42c045cf" providerId="LiveId" clId="{A88F9B88-146D-44C0-A945-85AE7A73B670}" dt="2026-02-17T10:20:39.161" v="1323" actId="14100"/>
          <ac:picMkLst>
            <pc:docMk/>
            <pc:sldMk cId="1388082907" sldId="306"/>
            <ac:picMk id="11" creationId="{2DE8A2ED-9057-968D-9266-042E3251DB3C}"/>
          </ac:picMkLst>
        </pc:picChg>
        <pc:picChg chg="add mod">
          <ac:chgData name="Aishwarya Kumar Singh" userId="e120d54c42c045cf" providerId="LiveId" clId="{A88F9B88-146D-44C0-A945-85AE7A73B670}" dt="2026-02-17T10:23:05.353" v="1339" actId="14100"/>
          <ac:picMkLst>
            <pc:docMk/>
            <pc:sldMk cId="1388082907" sldId="306"/>
            <ac:picMk id="12" creationId="{EAB7E0BA-F0AF-1D62-9A43-A1074FB3FEB8}"/>
          </ac:picMkLst>
        </pc:picChg>
        <pc:picChg chg="add mod">
          <ac:chgData name="Aishwarya Kumar Singh" userId="e120d54c42c045cf" providerId="LiveId" clId="{A88F9B88-146D-44C0-A945-85AE7A73B670}" dt="2026-02-17T10:23:16.634" v="1342" actId="14100"/>
          <ac:picMkLst>
            <pc:docMk/>
            <pc:sldMk cId="1388082907" sldId="306"/>
            <ac:picMk id="14" creationId="{A217561D-E606-9625-A271-7406C092DA37}"/>
          </ac:picMkLst>
        </pc:picChg>
        <pc:picChg chg="add mod">
          <ac:chgData name="Aishwarya Kumar Singh" userId="e120d54c42c045cf" providerId="LiveId" clId="{A88F9B88-146D-44C0-A945-85AE7A73B670}" dt="2026-02-17T10:23:47.190" v="1348" actId="14861"/>
          <ac:picMkLst>
            <pc:docMk/>
            <pc:sldMk cId="1388082907" sldId="306"/>
            <ac:picMk id="16" creationId="{0A6528D9-5003-0C52-E318-2BF3005BA6D1}"/>
          </ac:picMkLst>
        </pc:picChg>
      </pc:sldChg>
      <pc:sldChg chg="addSp delSp modSp mod">
        <pc:chgData name="Aishwarya Kumar Singh" userId="e120d54c42c045cf" providerId="LiveId" clId="{A88F9B88-146D-44C0-A945-85AE7A73B670}" dt="2026-02-17T09:08:07.055" v="315" actId="255"/>
        <pc:sldMkLst>
          <pc:docMk/>
          <pc:sldMk cId="3273313430" sldId="307"/>
        </pc:sldMkLst>
        <pc:spChg chg="mod">
          <ac:chgData name="Aishwarya Kumar Singh" userId="e120d54c42c045cf" providerId="LiveId" clId="{A88F9B88-146D-44C0-A945-85AE7A73B670}" dt="2026-02-17T09:00:35.825" v="272" actId="14100"/>
          <ac:spMkLst>
            <pc:docMk/>
            <pc:sldMk cId="3273313430" sldId="307"/>
            <ac:spMk id="3" creationId="{B3D13A66-9DEF-E164-8D4B-10D0BC2EDA51}"/>
          </ac:spMkLst>
        </pc:spChg>
        <pc:spChg chg="mod">
          <ac:chgData name="Aishwarya Kumar Singh" userId="e120d54c42c045cf" providerId="LiveId" clId="{A88F9B88-146D-44C0-A945-85AE7A73B670}" dt="2026-02-17T09:08:07.055" v="315" actId="255"/>
          <ac:spMkLst>
            <pc:docMk/>
            <pc:sldMk cId="3273313430" sldId="307"/>
            <ac:spMk id="8" creationId="{C659F9D3-1463-9AEF-09D2-F5B181C68D78}"/>
          </ac:spMkLst>
        </pc:spChg>
        <pc:picChg chg="add mod">
          <ac:chgData name="Aishwarya Kumar Singh" userId="e120d54c42c045cf" providerId="LiveId" clId="{A88F9B88-146D-44C0-A945-85AE7A73B670}" dt="2026-02-17T08:55:19.060" v="265" actId="14100"/>
          <ac:picMkLst>
            <pc:docMk/>
            <pc:sldMk cId="3273313430" sldId="307"/>
            <ac:picMk id="4" creationId="{1947104C-0C49-FB51-5F6E-7CAABC233259}"/>
          </ac:picMkLst>
        </pc:picChg>
        <pc:picChg chg="del">
          <ac:chgData name="Aishwarya Kumar Singh" userId="e120d54c42c045cf" providerId="LiveId" clId="{A88F9B88-146D-44C0-A945-85AE7A73B670}" dt="2026-02-17T08:47:12.262" v="244" actId="478"/>
          <ac:picMkLst>
            <pc:docMk/>
            <pc:sldMk cId="3273313430" sldId="307"/>
            <ac:picMk id="5" creationId="{838C461E-A709-5C55-0EA9-78815EEC1A5C}"/>
          </ac:picMkLst>
        </pc:picChg>
      </pc:sldChg>
      <pc:sldChg chg="modSp mod">
        <pc:chgData name="Aishwarya Kumar Singh" userId="e120d54c42c045cf" providerId="LiveId" clId="{A88F9B88-146D-44C0-A945-85AE7A73B670}" dt="2026-02-17T08:45:24.487" v="243" actId="20577"/>
        <pc:sldMkLst>
          <pc:docMk/>
          <pc:sldMk cId="1253946626" sldId="308"/>
        </pc:sldMkLst>
        <pc:spChg chg="mod">
          <ac:chgData name="Aishwarya Kumar Singh" userId="e120d54c42c045cf" providerId="LiveId" clId="{A88F9B88-146D-44C0-A945-85AE7A73B670}" dt="2026-02-17T08:43:54.744" v="154" actId="14100"/>
          <ac:spMkLst>
            <pc:docMk/>
            <pc:sldMk cId="1253946626" sldId="308"/>
            <ac:spMk id="3" creationId="{BEA47513-EEDB-7E18-A210-F20CDDF5FF2D}"/>
          </ac:spMkLst>
        </pc:spChg>
        <pc:spChg chg="mod">
          <ac:chgData name="Aishwarya Kumar Singh" userId="e120d54c42c045cf" providerId="LiveId" clId="{A88F9B88-146D-44C0-A945-85AE7A73B670}" dt="2026-02-17T08:45:24.487" v="243" actId="20577"/>
          <ac:spMkLst>
            <pc:docMk/>
            <pc:sldMk cId="1253946626" sldId="308"/>
            <ac:spMk id="4" creationId="{E61280AC-62B0-6542-F1FA-66EC4B9DB371}"/>
          </ac:spMkLst>
        </pc:spChg>
      </pc:sldChg>
      <pc:sldChg chg="addSp delSp modSp mod">
        <pc:chgData name="Aishwarya Kumar Singh" userId="e120d54c42c045cf" providerId="LiveId" clId="{A88F9B88-146D-44C0-A945-85AE7A73B670}" dt="2026-02-17T08:41:07.261" v="119" actId="1076"/>
        <pc:sldMkLst>
          <pc:docMk/>
          <pc:sldMk cId="3467391092" sldId="309"/>
        </pc:sldMkLst>
        <pc:spChg chg="mod">
          <ac:chgData name="Aishwarya Kumar Singh" userId="e120d54c42c045cf" providerId="LiveId" clId="{A88F9B88-146D-44C0-A945-85AE7A73B670}" dt="2026-02-17T08:36:24.531" v="1" actId="255"/>
          <ac:spMkLst>
            <pc:docMk/>
            <pc:sldMk cId="3467391092" sldId="309"/>
            <ac:spMk id="3" creationId="{95B0A024-4E06-BC4D-6379-140FB0CA4607}"/>
          </ac:spMkLst>
        </pc:spChg>
        <pc:spChg chg="del mod">
          <ac:chgData name="Aishwarya Kumar Singh" userId="e120d54c42c045cf" providerId="LiveId" clId="{A88F9B88-146D-44C0-A945-85AE7A73B670}" dt="2026-02-17T08:36:50.532" v="5" actId="478"/>
          <ac:spMkLst>
            <pc:docMk/>
            <pc:sldMk cId="3467391092" sldId="309"/>
            <ac:spMk id="4" creationId="{839A915F-4535-0AC8-B3DC-DA14AB24B55B}"/>
          </ac:spMkLst>
        </pc:spChg>
        <pc:spChg chg="add mod">
          <ac:chgData name="Aishwarya Kumar Singh" userId="e120d54c42c045cf" providerId="LiveId" clId="{A88F9B88-146D-44C0-A945-85AE7A73B670}" dt="2026-02-17T08:40:58.707" v="118" actId="14100"/>
          <ac:spMkLst>
            <pc:docMk/>
            <pc:sldMk cId="3467391092" sldId="309"/>
            <ac:spMk id="5" creationId="{12455E78-7470-01BA-9D18-8886914D787D}"/>
          </ac:spMkLst>
        </pc:spChg>
        <pc:spChg chg="add del mod">
          <ac:chgData name="Aishwarya Kumar Singh" userId="e120d54c42c045cf" providerId="LiveId" clId="{A88F9B88-146D-44C0-A945-85AE7A73B670}" dt="2026-02-17T08:38:14.570" v="46" actId="478"/>
          <ac:spMkLst>
            <pc:docMk/>
            <pc:sldMk cId="3467391092" sldId="309"/>
            <ac:spMk id="7" creationId="{37ED15A9-B44A-54A5-28D6-A8292636917C}"/>
          </ac:spMkLst>
        </pc:spChg>
        <pc:spChg chg="add mod">
          <ac:chgData name="Aishwarya Kumar Singh" userId="e120d54c42c045cf" providerId="LiveId" clId="{A88F9B88-146D-44C0-A945-85AE7A73B670}" dt="2026-02-17T08:41:07.261" v="119" actId="1076"/>
          <ac:spMkLst>
            <pc:docMk/>
            <pc:sldMk cId="3467391092" sldId="309"/>
            <ac:spMk id="8" creationId="{04E6D0BC-B304-FFDA-287D-C922EB9E9DCE}"/>
          </ac:spMkLst>
        </pc:spChg>
      </pc:sldChg>
      <pc:sldChg chg="modSp">
        <pc:chgData name="Aishwarya Kumar Singh" userId="e120d54c42c045cf" providerId="LiveId" clId="{A88F9B88-146D-44C0-A945-85AE7A73B670}" dt="2026-02-17T08:41:34.643" v="120"/>
        <pc:sldMkLst>
          <pc:docMk/>
          <pc:sldMk cId="350433953" sldId="310"/>
        </pc:sldMkLst>
        <pc:spChg chg="mod">
          <ac:chgData name="Aishwarya Kumar Singh" userId="e120d54c42c045cf" providerId="LiveId" clId="{A88F9B88-146D-44C0-A945-85AE7A73B670}" dt="2026-02-17T08:41:34.643" v="120"/>
          <ac:spMkLst>
            <pc:docMk/>
            <pc:sldMk cId="350433953" sldId="310"/>
            <ac:spMk id="4" creationId="{6EF967D8-05D3-0F64-4B0B-FE9B335F81EB}"/>
          </ac:spMkLst>
        </pc:spChg>
      </pc:sldChg>
      <pc:sldChg chg="modSp">
        <pc:chgData name="Aishwarya Kumar Singh" userId="e120d54c42c045cf" providerId="LiveId" clId="{A88F9B88-146D-44C0-A945-85AE7A73B670}" dt="2026-02-17T08:41:57.047" v="121"/>
        <pc:sldMkLst>
          <pc:docMk/>
          <pc:sldMk cId="3050541790" sldId="311"/>
        </pc:sldMkLst>
        <pc:spChg chg="mod">
          <ac:chgData name="Aishwarya Kumar Singh" userId="e120d54c42c045cf" providerId="LiveId" clId="{A88F9B88-146D-44C0-A945-85AE7A73B670}" dt="2026-02-17T08:41:57.047" v="121"/>
          <ac:spMkLst>
            <pc:docMk/>
            <pc:sldMk cId="3050541790" sldId="311"/>
            <ac:spMk id="19" creationId="{1E3714B9-8CEF-78EA-C58B-C141ED8D86FF}"/>
          </ac:spMkLst>
        </pc:spChg>
      </pc:sldChg>
      <pc:sldChg chg="modSp mod">
        <pc:chgData name="Aishwarya Kumar Singh" userId="e120d54c42c045cf" providerId="LiveId" clId="{A88F9B88-146D-44C0-A945-85AE7A73B670}" dt="2026-02-17T09:05:53.494" v="287"/>
        <pc:sldMkLst>
          <pc:docMk/>
          <pc:sldMk cId="2534968089" sldId="312"/>
        </pc:sldMkLst>
        <pc:spChg chg="mod">
          <ac:chgData name="Aishwarya Kumar Singh" userId="e120d54c42c045cf" providerId="LiveId" clId="{A88F9B88-146D-44C0-A945-85AE7A73B670}" dt="2026-02-17T09:05:42.296" v="286" actId="20577"/>
          <ac:spMkLst>
            <pc:docMk/>
            <pc:sldMk cId="2534968089" sldId="312"/>
            <ac:spMk id="2" creationId="{50F78597-A99A-A1B2-698F-F55D5F6D3BB9}"/>
          </ac:spMkLst>
        </pc:spChg>
        <pc:spChg chg="mod">
          <ac:chgData name="Aishwarya Kumar Singh" userId="e120d54c42c045cf" providerId="LiveId" clId="{A88F9B88-146D-44C0-A945-85AE7A73B670}" dt="2026-02-17T09:05:53.494" v="287"/>
          <ac:spMkLst>
            <pc:docMk/>
            <pc:sldMk cId="2534968089" sldId="312"/>
            <ac:spMk id="4" creationId="{C9883301-5535-2751-130B-64CE7C576958}"/>
          </ac:spMkLst>
        </pc:spChg>
      </pc:sldChg>
      <pc:sldChg chg="addSp modSp mod">
        <pc:chgData name="Aishwarya Kumar Singh" userId="e120d54c42c045cf" providerId="LiveId" clId="{A88F9B88-146D-44C0-A945-85AE7A73B670}" dt="2026-02-17T10:15:43.586" v="1284" actId="1076"/>
        <pc:sldMkLst>
          <pc:docMk/>
          <pc:sldMk cId="1015838917" sldId="314"/>
        </pc:sldMkLst>
        <pc:spChg chg="add mod">
          <ac:chgData name="Aishwarya Kumar Singh" userId="e120d54c42c045cf" providerId="LiveId" clId="{A88F9B88-146D-44C0-A945-85AE7A73B670}" dt="2026-02-17T10:15:43.586" v="1284" actId="1076"/>
          <ac:spMkLst>
            <pc:docMk/>
            <pc:sldMk cId="1015838917" sldId="314"/>
            <ac:spMk id="2" creationId="{65076E18-EA53-FC77-98BA-B7FBF060F7F2}"/>
          </ac:spMkLst>
        </pc:spChg>
        <pc:spChg chg="mod">
          <ac:chgData name="Aishwarya Kumar Singh" userId="e120d54c42c045cf" providerId="LiveId" clId="{A88F9B88-146D-44C0-A945-85AE7A73B670}" dt="2026-02-17T10:14:24.563" v="1244" actId="20577"/>
          <ac:spMkLst>
            <pc:docMk/>
            <pc:sldMk cId="1015838917" sldId="314"/>
            <ac:spMk id="3" creationId="{C6863681-AE8F-6A49-D141-54056E2B629E}"/>
          </ac:spMkLst>
        </pc:spChg>
        <pc:spChg chg="mod">
          <ac:chgData name="Aishwarya Kumar Singh" userId="e120d54c42c045cf" providerId="LiveId" clId="{A88F9B88-146D-44C0-A945-85AE7A73B670}" dt="2026-02-17T10:15:29.177" v="1282" actId="1076"/>
          <ac:spMkLst>
            <pc:docMk/>
            <pc:sldMk cId="1015838917" sldId="314"/>
            <ac:spMk id="4" creationId="{B3C4AD93-49F4-3F73-D8BF-3FB8377517B4}"/>
          </ac:spMkLst>
        </pc:spChg>
        <pc:spChg chg="add mod">
          <ac:chgData name="Aishwarya Kumar Singh" userId="e120d54c42c045cf" providerId="LiveId" clId="{A88F9B88-146D-44C0-A945-85AE7A73B670}" dt="2026-02-17T10:15:39.006" v="1283" actId="1076"/>
          <ac:spMkLst>
            <pc:docMk/>
            <pc:sldMk cId="1015838917" sldId="314"/>
            <ac:spMk id="5" creationId="{B847D00D-B422-BA34-483F-699E0EEFAE87}"/>
          </ac:spMkLst>
        </pc:spChg>
      </pc:sldChg>
      <pc:sldChg chg="addSp delSp modSp mod">
        <pc:chgData name="Aishwarya Kumar Singh" userId="e120d54c42c045cf" providerId="LiveId" clId="{A88F9B88-146D-44C0-A945-85AE7A73B670}" dt="2026-02-17T09:57:26.616" v="965" actId="1076"/>
        <pc:sldMkLst>
          <pc:docMk/>
          <pc:sldMk cId="400090494" sldId="315"/>
        </pc:sldMkLst>
        <pc:spChg chg="add del mod">
          <ac:chgData name="Aishwarya Kumar Singh" userId="e120d54c42c045cf" providerId="LiveId" clId="{A88F9B88-146D-44C0-A945-85AE7A73B670}" dt="2026-02-17T09:55:54.777" v="941"/>
          <ac:spMkLst>
            <pc:docMk/>
            <pc:sldMk cId="400090494" sldId="315"/>
            <ac:spMk id="3" creationId="{F93AF7C8-5A24-6293-B4B3-78B195F6AF9B}"/>
          </ac:spMkLst>
        </pc:spChg>
        <pc:spChg chg="add mod">
          <ac:chgData name="Aishwarya Kumar Singh" userId="e120d54c42c045cf" providerId="LiveId" clId="{A88F9B88-146D-44C0-A945-85AE7A73B670}" dt="2026-02-17T09:57:26.616" v="965" actId="1076"/>
          <ac:spMkLst>
            <pc:docMk/>
            <pc:sldMk cId="400090494" sldId="315"/>
            <ac:spMk id="4" creationId="{B3EF906D-1B86-1691-DBC2-7B9DA45E2CC5}"/>
          </ac:spMkLst>
        </pc:spChg>
        <pc:spChg chg="add mod">
          <ac:chgData name="Aishwarya Kumar Singh" userId="e120d54c42c045cf" providerId="LiveId" clId="{A88F9B88-146D-44C0-A945-85AE7A73B670}" dt="2026-02-17T09:57:16.588" v="964" actId="15"/>
          <ac:spMkLst>
            <pc:docMk/>
            <pc:sldMk cId="400090494" sldId="315"/>
            <ac:spMk id="6" creationId="{1C29588D-F24E-BEBD-7EB1-90CE4253C963}"/>
          </ac:spMkLst>
        </pc:spChg>
        <pc:spChg chg="mod ord">
          <ac:chgData name="Aishwarya Kumar Singh" userId="e120d54c42c045cf" providerId="LiveId" clId="{A88F9B88-146D-44C0-A945-85AE7A73B670}" dt="2026-02-17T09:54:24.794" v="910" actId="1076"/>
          <ac:spMkLst>
            <pc:docMk/>
            <pc:sldMk cId="400090494" sldId="315"/>
            <ac:spMk id="10" creationId="{6DD5CD7A-B84B-9312-AF2D-F65C91910FB9}"/>
          </ac:spMkLst>
        </pc:spChg>
        <pc:spChg chg="mod">
          <ac:chgData name="Aishwarya Kumar Singh" userId="e120d54c42c045cf" providerId="LiveId" clId="{A88F9B88-146D-44C0-A945-85AE7A73B670}" dt="2026-02-17T09:54:37.499" v="912" actId="255"/>
          <ac:spMkLst>
            <pc:docMk/>
            <pc:sldMk cId="400090494" sldId="315"/>
            <ac:spMk id="19" creationId="{BF070517-2649-5BDB-392E-4246742FDF8C}"/>
          </ac:spMkLst>
        </pc:spChg>
      </pc:sldChg>
      <pc:sldChg chg="addSp modSp mod">
        <pc:chgData name="Aishwarya Kumar Singh" userId="e120d54c42c045cf" providerId="LiveId" clId="{A88F9B88-146D-44C0-A945-85AE7A73B670}" dt="2026-02-17T10:16:27.163" v="1288" actId="1076"/>
        <pc:sldMkLst>
          <pc:docMk/>
          <pc:sldMk cId="961369005" sldId="316"/>
        </pc:sldMkLst>
        <pc:spChg chg="add mod">
          <ac:chgData name="Aishwarya Kumar Singh" userId="e120d54c42c045cf" providerId="LiveId" clId="{A88F9B88-146D-44C0-A945-85AE7A73B670}" dt="2026-02-17T09:59:17.333" v="999" actId="1076"/>
          <ac:spMkLst>
            <pc:docMk/>
            <pc:sldMk cId="961369005" sldId="316"/>
            <ac:spMk id="2" creationId="{AA4F3147-1427-5C9A-478A-F68563B6397B}"/>
          </ac:spMkLst>
        </pc:spChg>
        <pc:spChg chg="mod">
          <ac:chgData name="Aishwarya Kumar Singh" userId="e120d54c42c045cf" providerId="LiveId" clId="{A88F9B88-146D-44C0-A945-85AE7A73B670}" dt="2026-02-17T10:16:16.294" v="1286" actId="1076"/>
          <ac:spMkLst>
            <pc:docMk/>
            <pc:sldMk cId="961369005" sldId="316"/>
            <ac:spMk id="3" creationId="{B3C263BA-6C36-DC39-1C4D-1A8AC70737B4}"/>
          </ac:spMkLst>
        </pc:spChg>
        <pc:spChg chg="mod">
          <ac:chgData name="Aishwarya Kumar Singh" userId="e120d54c42c045cf" providerId="LiveId" clId="{A88F9B88-146D-44C0-A945-85AE7A73B670}" dt="2026-02-17T10:06:38.958" v="1001" actId="27636"/>
          <ac:spMkLst>
            <pc:docMk/>
            <pc:sldMk cId="961369005" sldId="316"/>
            <ac:spMk id="4" creationId="{2712B11E-D2B4-BF5A-75B4-0C1CCC937F77}"/>
          </ac:spMkLst>
        </pc:spChg>
        <pc:spChg chg="add mod">
          <ac:chgData name="Aishwarya Kumar Singh" userId="e120d54c42c045cf" providerId="LiveId" clId="{A88F9B88-146D-44C0-A945-85AE7A73B670}" dt="2026-02-17T09:58:58.183" v="996" actId="12"/>
          <ac:spMkLst>
            <pc:docMk/>
            <pc:sldMk cId="961369005" sldId="316"/>
            <ac:spMk id="6" creationId="{BEDE8D4C-DD88-3CB7-0CE1-751422160AF1}"/>
          </ac:spMkLst>
        </pc:spChg>
        <pc:spChg chg="add mod">
          <ac:chgData name="Aishwarya Kumar Singh" userId="e120d54c42c045cf" providerId="LiveId" clId="{A88F9B88-146D-44C0-A945-85AE7A73B670}" dt="2026-02-17T10:16:27.163" v="1288" actId="1076"/>
          <ac:spMkLst>
            <pc:docMk/>
            <pc:sldMk cId="961369005" sldId="316"/>
            <ac:spMk id="7" creationId="{8915F63E-B461-DF11-1FD9-D4A8FFA2D194}"/>
          </ac:spMkLst>
        </pc:spChg>
        <pc:spChg chg="add mod">
          <ac:chgData name="Aishwarya Kumar Singh" userId="e120d54c42c045cf" providerId="LiveId" clId="{A88F9B88-146D-44C0-A945-85AE7A73B670}" dt="2026-02-17T10:10:10.667" v="1060" actId="255"/>
          <ac:spMkLst>
            <pc:docMk/>
            <pc:sldMk cId="961369005" sldId="316"/>
            <ac:spMk id="10" creationId="{FC097381-2612-8DFC-0BA7-C98159872A15}"/>
          </ac:spMkLst>
        </pc:spChg>
      </pc:sldChg>
      <pc:sldChg chg="modSp add mod">
        <pc:chgData name="Aishwarya Kumar Singh" userId="e120d54c42c045cf" providerId="LiveId" clId="{A88F9B88-146D-44C0-A945-85AE7A73B670}" dt="2026-02-17T10:29:28.374" v="1404" actId="1036"/>
        <pc:sldMkLst>
          <pc:docMk/>
          <pc:sldMk cId="932041917" sldId="317"/>
        </pc:sldMkLst>
        <pc:spChg chg="mod">
          <ac:chgData name="Aishwarya Kumar Singh" userId="e120d54c42c045cf" providerId="LiveId" clId="{A88F9B88-146D-44C0-A945-85AE7A73B670}" dt="2026-02-17T10:29:28.374" v="1404" actId="1036"/>
          <ac:spMkLst>
            <pc:docMk/>
            <pc:sldMk cId="932041917" sldId="317"/>
            <ac:spMk id="22" creationId="{276D589E-6E5A-2300-73F8-F7012A644B02}"/>
          </ac:spMkLst>
        </pc:spChg>
        <pc:spChg chg="mod">
          <ac:chgData name="Aishwarya Kumar Singh" userId="e120d54c42c045cf" providerId="LiveId" clId="{A88F9B88-146D-44C0-A945-85AE7A73B670}" dt="2026-02-17T10:29:28.374" v="1404" actId="1036"/>
          <ac:spMkLst>
            <pc:docMk/>
            <pc:sldMk cId="932041917" sldId="317"/>
            <ac:spMk id="24" creationId="{35E7AC33-3F8A-0B88-AAAA-97AFA63CC0FD}"/>
          </ac:spMkLst>
        </pc:spChg>
        <pc:spChg chg="mod">
          <ac:chgData name="Aishwarya Kumar Singh" userId="e120d54c42c045cf" providerId="LiveId" clId="{A88F9B88-146D-44C0-A945-85AE7A73B670}" dt="2026-02-17T09:27:07.839" v="544" actId="20577"/>
          <ac:spMkLst>
            <pc:docMk/>
            <pc:sldMk cId="932041917" sldId="317"/>
            <ac:spMk id="26" creationId="{8FCCF2E5-7211-2397-F5F4-DB66239BA26A}"/>
          </ac:spMkLst>
        </pc:spChg>
      </pc:sldChg>
      <pc:sldChg chg="del">
        <pc:chgData name="Aishwarya Kumar Singh" userId="e120d54c42c045cf" providerId="LiveId" clId="{A88F9B88-146D-44C0-A945-85AE7A73B670}" dt="2026-02-17T09:26:41.637" v="542" actId="2696"/>
        <pc:sldMkLst>
          <pc:docMk/>
          <pc:sldMk cId="2187217876" sldId="317"/>
        </pc:sldMkLst>
      </pc:sldChg>
      <pc:sldChg chg="modSp mod">
        <pc:chgData name="Aishwarya Kumar Singh" userId="e120d54c42c045cf" providerId="LiveId" clId="{A88F9B88-146D-44C0-A945-85AE7A73B670}" dt="2026-02-17T10:25:44.122" v="1359" actId="14100"/>
        <pc:sldMkLst>
          <pc:docMk/>
          <pc:sldMk cId="3727948801" sldId="318"/>
        </pc:sldMkLst>
        <pc:spChg chg="mod">
          <ac:chgData name="Aishwarya Kumar Singh" userId="e120d54c42c045cf" providerId="LiveId" clId="{A88F9B88-146D-44C0-A945-85AE7A73B670}" dt="2026-02-17T10:25:44.122" v="1359" actId="14100"/>
          <ac:spMkLst>
            <pc:docMk/>
            <pc:sldMk cId="3727948801" sldId="318"/>
            <ac:spMk id="4" creationId="{B215BA31-DE1C-6484-0F40-B2FDBA07098F}"/>
          </ac:spMkLst>
        </pc:spChg>
      </pc:sldChg>
      <pc:sldChg chg="addSp delSp modSp add mod">
        <pc:chgData name="Aishwarya Kumar Singh" userId="e120d54c42c045cf" providerId="LiveId" clId="{A88F9B88-146D-44C0-A945-85AE7A73B670}" dt="2026-02-17T09:46:44.507" v="760"/>
        <pc:sldMkLst>
          <pc:docMk/>
          <pc:sldMk cId="3880457452" sldId="321"/>
        </pc:sldMkLst>
        <pc:spChg chg="mod">
          <ac:chgData name="Aishwarya Kumar Singh" userId="e120d54c42c045cf" providerId="LiveId" clId="{A88F9B88-146D-44C0-A945-85AE7A73B670}" dt="2026-02-17T09:46:44.507" v="760"/>
          <ac:spMkLst>
            <pc:docMk/>
            <pc:sldMk cId="3880457452" sldId="321"/>
            <ac:spMk id="4" creationId="{E234B363-B148-5BC1-9863-842883511BF5}"/>
          </ac:spMkLst>
        </pc:spChg>
        <pc:spChg chg="del">
          <ac:chgData name="Aishwarya Kumar Singh" userId="e120d54c42c045cf" providerId="LiveId" clId="{A88F9B88-146D-44C0-A945-85AE7A73B670}" dt="2026-02-17T09:28:35.450" v="547" actId="478"/>
          <ac:spMkLst>
            <pc:docMk/>
            <pc:sldMk cId="3880457452" sldId="321"/>
            <ac:spMk id="18" creationId="{D749A21D-AC19-4F31-D3B5-F1EC419B3323}"/>
          </ac:spMkLst>
        </pc:spChg>
        <pc:spChg chg="del">
          <ac:chgData name="Aishwarya Kumar Singh" userId="e120d54c42c045cf" providerId="LiveId" clId="{A88F9B88-146D-44C0-A945-85AE7A73B670}" dt="2026-02-17T09:28:35.450" v="547" actId="478"/>
          <ac:spMkLst>
            <pc:docMk/>
            <pc:sldMk cId="3880457452" sldId="321"/>
            <ac:spMk id="19" creationId="{DAB36359-296F-3BC3-058F-97420D36D6BB}"/>
          </ac:spMkLst>
        </pc:spChg>
        <pc:spChg chg="del">
          <ac:chgData name="Aishwarya Kumar Singh" userId="e120d54c42c045cf" providerId="LiveId" clId="{A88F9B88-146D-44C0-A945-85AE7A73B670}" dt="2026-02-17T09:28:35.450" v="547" actId="478"/>
          <ac:spMkLst>
            <pc:docMk/>
            <pc:sldMk cId="3880457452" sldId="321"/>
            <ac:spMk id="20" creationId="{DD9C9DD9-9122-103A-58F3-3A00D79A4DE1}"/>
          </ac:spMkLst>
        </pc:spChg>
        <pc:spChg chg="del">
          <ac:chgData name="Aishwarya Kumar Singh" userId="e120d54c42c045cf" providerId="LiveId" clId="{A88F9B88-146D-44C0-A945-85AE7A73B670}" dt="2026-02-17T09:28:35.450" v="547" actId="478"/>
          <ac:spMkLst>
            <pc:docMk/>
            <pc:sldMk cId="3880457452" sldId="321"/>
            <ac:spMk id="21" creationId="{27029C43-8266-FCF3-9F27-67086ABF1A30}"/>
          </ac:spMkLst>
        </pc:spChg>
        <pc:spChg chg="del">
          <ac:chgData name="Aishwarya Kumar Singh" userId="e120d54c42c045cf" providerId="LiveId" clId="{A88F9B88-146D-44C0-A945-85AE7A73B670}" dt="2026-02-17T09:28:35.450" v="547" actId="478"/>
          <ac:spMkLst>
            <pc:docMk/>
            <pc:sldMk cId="3880457452" sldId="321"/>
            <ac:spMk id="22" creationId="{BA082441-2530-29DC-99E3-26641BF8CD23}"/>
          </ac:spMkLst>
        </pc:spChg>
        <pc:spChg chg="del">
          <ac:chgData name="Aishwarya Kumar Singh" userId="e120d54c42c045cf" providerId="LiveId" clId="{A88F9B88-146D-44C0-A945-85AE7A73B670}" dt="2026-02-17T09:28:35.450" v="547" actId="478"/>
          <ac:spMkLst>
            <pc:docMk/>
            <pc:sldMk cId="3880457452" sldId="321"/>
            <ac:spMk id="24" creationId="{206AB61D-DE99-F28D-8464-79A08607791B}"/>
          </ac:spMkLst>
        </pc:spChg>
        <pc:spChg chg="mod">
          <ac:chgData name="Aishwarya Kumar Singh" userId="e120d54c42c045cf" providerId="LiveId" clId="{A88F9B88-146D-44C0-A945-85AE7A73B670}" dt="2026-02-17T09:36:10.120" v="683" actId="14100"/>
          <ac:spMkLst>
            <pc:docMk/>
            <pc:sldMk cId="3880457452" sldId="321"/>
            <ac:spMk id="26" creationId="{1155E976-3304-B678-BE1C-393746468897}"/>
          </ac:spMkLst>
        </pc:spChg>
        <pc:spChg chg="del">
          <ac:chgData name="Aishwarya Kumar Singh" userId="e120d54c42c045cf" providerId="LiveId" clId="{A88F9B88-146D-44C0-A945-85AE7A73B670}" dt="2026-02-17T09:28:35.450" v="547" actId="478"/>
          <ac:spMkLst>
            <pc:docMk/>
            <pc:sldMk cId="3880457452" sldId="321"/>
            <ac:spMk id="27" creationId="{5AF9FEC0-AD92-8E8C-C2FC-D1D43284C015}"/>
          </ac:spMkLst>
        </pc:spChg>
        <pc:spChg chg="del">
          <ac:chgData name="Aishwarya Kumar Singh" userId="e120d54c42c045cf" providerId="LiveId" clId="{A88F9B88-146D-44C0-A945-85AE7A73B670}" dt="2026-02-17T09:28:35.450" v="547" actId="478"/>
          <ac:spMkLst>
            <pc:docMk/>
            <pc:sldMk cId="3880457452" sldId="321"/>
            <ac:spMk id="28" creationId="{8E40DAE5-1FA6-672F-D794-E98B0474152A}"/>
          </ac:spMkLst>
        </pc:spChg>
        <pc:picChg chg="add mod">
          <ac:chgData name="Aishwarya Kumar Singh" userId="e120d54c42c045cf" providerId="LiveId" clId="{A88F9B88-146D-44C0-A945-85AE7A73B670}" dt="2026-02-17T09:35:55.479" v="681" actId="14100"/>
          <ac:picMkLst>
            <pc:docMk/>
            <pc:sldMk cId="3880457452" sldId="321"/>
            <ac:picMk id="3" creationId="{DC3F39E9-5DE5-432D-7D68-80E13E2862C7}"/>
          </ac:picMkLst>
        </pc:picChg>
      </pc:sldChg>
      <pc:sldChg chg="modSp add del mod">
        <pc:chgData name="Aishwarya Kumar Singh" userId="e120d54c42c045cf" providerId="LiveId" clId="{A88F9B88-146D-44C0-A945-85AE7A73B670}" dt="2026-02-17T10:16:00.734" v="1285" actId="2696"/>
        <pc:sldMkLst>
          <pc:docMk/>
          <pc:sldMk cId="4124378058" sldId="322"/>
        </pc:sldMkLst>
        <pc:spChg chg="mod">
          <ac:chgData name="Aishwarya Kumar Singh" userId="e120d54c42c045cf" providerId="LiveId" clId="{A88F9B88-146D-44C0-A945-85AE7A73B670}" dt="2026-02-17T09:46:34.416" v="759"/>
          <ac:spMkLst>
            <pc:docMk/>
            <pc:sldMk cId="4124378058" sldId="322"/>
            <ac:spMk id="3" creationId="{F29115A1-BD71-5813-BDF2-7B2F87BEED64}"/>
          </ac:spMkLst>
        </pc:spChg>
        <pc:spChg chg="mod">
          <ac:chgData name="Aishwarya Kumar Singh" userId="e120d54c42c045cf" providerId="LiveId" clId="{A88F9B88-146D-44C0-A945-85AE7A73B670}" dt="2026-02-17T09:46:27.302" v="758" actId="1076"/>
          <ac:spMkLst>
            <pc:docMk/>
            <pc:sldMk cId="4124378058" sldId="322"/>
            <ac:spMk id="4" creationId="{1ECD7AC3-E157-AC51-42FD-A2679C8B585B}"/>
          </ac:spMkLst>
        </pc:spChg>
      </pc:sldChg>
      <pc:sldChg chg="modSp add mod">
        <pc:chgData name="Aishwarya Kumar Singh" userId="e120d54c42c045cf" providerId="LiveId" clId="{A88F9B88-146D-44C0-A945-85AE7A73B670}" dt="2026-02-17T09:45:00.181" v="748" actId="20577"/>
        <pc:sldMkLst>
          <pc:docMk/>
          <pc:sldMk cId="627524363" sldId="323"/>
        </pc:sldMkLst>
        <pc:spChg chg="mod">
          <ac:chgData name="Aishwarya Kumar Singh" userId="e120d54c42c045cf" providerId="LiveId" clId="{A88F9B88-146D-44C0-A945-85AE7A73B670}" dt="2026-02-17T09:45:00.181" v="748" actId="20577"/>
          <ac:spMkLst>
            <pc:docMk/>
            <pc:sldMk cId="627524363" sldId="323"/>
            <ac:spMk id="3" creationId="{6DACA9A2-38CD-7C7C-59A2-2B6EEFB1AC7F}"/>
          </ac:spMkLst>
        </pc:spChg>
        <pc:spChg chg="mod">
          <ac:chgData name="Aishwarya Kumar Singh" userId="e120d54c42c045cf" providerId="LiveId" clId="{A88F9B88-146D-44C0-A945-85AE7A73B670}" dt="2026-02-17T09:42:14" v="689"/>
          <ac:spMkLst>
            <pc:docMk/>
            <pc:sldMk cId="627524363" sldId="323"/>
            <ac:spMk id="4" creationId="{D8631D03-F4EC-F5C2-0A6E-860551F6FA0D}"/>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6480AC-C0DE-4E5E-9ECD-9AE37E3FCB79}" type="doc">
      <dgm:prSet loTypeId="urn:microsoft.com/office/officeart/2016/7/layout/BasicTimeline" loCatId="timeline" qsTypeId="urn:microsoft.com/office/officeart/2005/8/quickstyle/simple1" qsCatId="simple" csTypeId="urn:microsoft.com/office/officeart/2005/8/colors/accent1_2" csCatId="accent1" phldr="1"/>
      <dgm:spPr/>
      <dgm:t>
        <a:bodyPr/>
        <a:lstStyle/>
        <a:p>
          <a:endParaRPr lang="en-US"/>
        </a:p>
      </dgm:t>
    </dgm:pt>
    <dgm:pt modelId="{A8C03FBB-4A75-4460-AEA6-DEAEB9C61496}">
      <dgm:prSet phldrT="[Text]" phldr="0" custT="1"/>
      <dgm:spPr/>
      <dgm:t>
        <a:bodyPr/>
        <a:lstStyle/>
        <a:p>
          <a:pPr>
            <a:defRPr b="1"/>
          </a:pPr>
          <a:endParaRPr lang="en-US" sz="1800" dirty="0">
            <a:solidFill>
              <a:schemeClr val="bg1"/>
            </a:solidFill>
            <a:latin typeface="+mn-lt"/>
          </a:endParaRPr>
        </a:p>
      </dgm:t>
    </dgm:pt>
    <dgm:pt modelId="{4E972F7F-4B1B-47AA-A25B-1FFC561F1C76}" type="parTrans" cxnId="{D3D81948-D963-4D1E-AE16-9705EAF510FC}">
      <dgm:prSet/>
      <dgm:spPr/>
      <dgm:t>
        <a:bodyPr/>
        <a:lstStyle/>
        <a:p>
          <a:pPr algn="ctr"/>
          <a:endParaRPr lang="en-US" sz="1800">
            <a:latin typeface="+mn-lt"/>
          </a:endParaRPr>
        </a:p>
      </dgm:t>
    </dgm:pt>
    <dgm:pt modelId="{67361508-930A-4A23-8CFC-BB56DA645C3C}" type="sibTrans" cxnId="{D3D81948-D963-4D1E-AE16-9705EAF510FC}">
      <dgm:prSet/>
      <dgm:spPr/>
      <dgm:t>
        <a:bodyPr/>
        <a:lstStyle/>
        <a:p>
          <a:pPr algn="ctr"/>
          <a:endParaRPr lang="en-US" sz="1800">
            <a:latin typeface="+mn-lt"/>
          </a:endParaRPr>
        </a:p>
      </dgm:t>
    </dgm:pt>
    <dgm:pt modelId="{5E71F362-34DF-4EEC-92A3-0EFE450E05E4}">
      <dgm:prSet phldrT="[Text]" phldr="0" custT="1"/>
      <dgm:spPr/>
      <dgm:t>
        <a:bodyPr/>
        <a:lstStyle/>
        <a:p>
          <a:pPr algn="ctr"/>
          <a:r>
            <a:rPr lang="en-IN" sz="1800" dirty="0"/>
            <a:t>Standardized column names</a:t>
          </a:r>
          <a:endParaRPr lang="en-US" sz="1800" b="1" dirty="0">
            <a:latin typeface="+mn-lt"/>
          </a:endParaRPr>
        </a:p>
      </dgm:t>
    </dgm:pt>
    <dgm:pt modelId="{8E5EE4D1-908E-455C-B8B3-281AD42DEC9A}" type="parTrans" cxnId="{B99CA6C9-28D1-4DDB-B8EC-AED73AD115CA}">
      <dgm:prSet/>
      <dgm:spPr/>
      <dgm:t>
        <a:bodyPr/>
        <a:lstStyle/>
        <a:p>
          <a:pPr algn="ctr"/>
          <a:endParaRPr lang="en-US" sz="1800">
            <a:latin typeface="+mn-lt"/>
          </a:endParaRPr>
        </a:p>
      </dgm:t>
    </dgm:pt>
    <dgm:pt modelId="{B208B24A-E9FD-40A9-B764-FB7C2B7ED8B9}" type="sibTrans" cxnId="{B99CA6C9-28D1-4DDB-B8EC-AED73AD115CA}">
      <dgm:prSet/>
      <dgm:spPr/>
      <dgm:t>
        <a:bodyPr/>
        <a:lstStyle/>
        <a:p>
          <a:pPr algn="ctr"/>
          <a:endParaRPr lang="en-US" sz="1800">
            <a:latin typeface="+mn-lt"/>
          </a:endParaRPr>
        </a:p>
      </dgm:t>
    </dgm:pt>
    <dgm:pt modelId="{91969DED-4CB8-4A14-A50B-3F7B848E46B5}">
      <dgm:prSet phldrT="[Text]" phldr="0" custT="1"/>
      <dgm:spPr/>
      <dgm:t>
        <a:bodyPr/>
        <a:lstStyle/>
        <a:p>
          <a:pPr>
            <a:defRPr b="1"/>
          </a:pPr>
          <a:endParaRPr lang="en-US" sz="1800" dirty="0">
            <a:solidFill>
              <a:schemeClr val="bg1"/>
            </a:solidFill>
            <a:latin typeface="+mn-lt"/>
          </a:endParaRPr>
        </a:p>
      </dgm:t>
    </dgm:pt>
    <dgm:pt modelId="{441CD73D-85E1-42A6-BCF8-362A3247E2F3}" type="parTrans" cxnId="{537F2ED0-8BD0-4AD5-B60D-89B660EDA1AC}">
      <dgm:prSet/>
      <dgm:spPr/>
      <dgm:t>
        <a:bodyPr/>
        <a:lstStyle/>
        <a:p>
          <a:pPr algn="ctr"/>
          <a:endParaRPr lang="en-US" sz="1800">
            <a:latin typeface="+mn-lt"/>
          </a:endParaRPr>
        </a:p>
      </dgm:t>
    </dgm:pt>
    <dgm:pt modelId="{81CA8AA2-C0C3-4381-BA8B-413EDD578B83}" type="sibTrans" cxnId="{537F2ED0-8BD0-4AD5-B60D-89B660EDA1AC}">
      <dgm:prSet/>
      <dgm:spPr/>
      <dgm:t>
        <a:bodyPr/>
        <a:lstStyle/>
        <a:p>
          <a:pPr algn="ctr"/>
          <a:endParaRPr lang="en-US" sz="1800">
            <a:latin typeface="+mn-lt"/>
          </a:endParaRPr>
        </a:p>
      </dgm:t>
    </dgm:pt>
    <dgm:pt modelId="{8A04F340-E8E1-4146-9905-E7ADCAEAABD7}">
      <dgm:prSet phldrT="[Text]" phldr="0" custT="1"/>
      <dgm:spPr/>
      <dgm:t>
        <a:bodyPr/>
        <a:lstStyle/>
        <a:p>
          <a:pPr algn="ctr"/>
          <a:r>
            <a:rPr lang="en-IN" sz="1800" dirty="0"/>
            <a:t>Handled missing values systematically</a:t>
          </a:r>
          <a:endParaRPr lang="en-US" sz="1800" b="1" dirty="0">
            <a:latin typeface="+mn-lt"/>
          </a:endParaRPr>
        </a:p>
      </dgm:t>
    </dgm:pt>
    <dgm:pt modelId="{4EBD5EC2-45ED-4ED6-8376-97D155A911AE}" type="parTrans" cxnId="{E636BFFB-0404-4D4B-B3F0-C64FDFD9DDEF}">
      <dgm:prSet/>
      <dgm:spPr/>
      <dgm:t>
        <a:bodyPr/>
        <a:lstStyle/>
        <a:p>
          <a:pPr algn="ctr"/>
          <a:endParaRPr lang="en-US" sz="1800">
            <a:latin typeface="+mn-lt"/>
          </a:endParaRPr>
        </a:p>
      </dgm:t>
    </dgm:pt>
    <dgm:pt modelId="{F9CD2A04-6A34-4104-A971-391788B88F55}" type="sibTrans" cxnId="{E636BFFB-0404-4D4B-B3F0-C64FDFD9DDEF}">
      <dgm:prSet/>
      <dgm:spPr/>
      <dgm:t>
        <a:bodyPr/>
        <a:lstStyle/>
        <a:p>
          <a:pPr algn="ctr"/>
          <a:endParaRPr lang="en-US" sz="1800">
            <a:latin typeface="+mn-lt"/>
          </a:endParaRPr>
        </a:p>
      </dgm:t>
    </dgm:pt>
    <dgm:pt modelId="{3CC73758-10C1-47F8-AFA7-1A986D4DDD60}">
      <dgm:prSet phldrT="[Text]" phldr="0" custT="1"/>
      <dgm:spPr/>
      <dgm:t>
        <a:bodyPr/>
        <a:lstStyle/>
        <a:p>
          <a:pPr>
            <a:defRPr b="1"/>
          </a:pPr>
          <a:endParaRPr lang="en-US" sz="1800" dirty="0">
            <a:solidFill>
              <a:schemeClr val="bg1"/>
            </a:solidFill>
            <a:latin typeface="+mn-lt"/>
          </a:endParaRPr>
        </a:p>
      </dgm:t>
    </dgm:pt>
    <dgm:pt modelId="{FF6AE4B6-4A2F-49EE-9316-9AF55E77838B}" type="parTrans" cxnId="{4A69F85D-5C15-48FD-893A-B3050E1BADEB}">
      <dgm:prSet/>
      <dgm:spPr/>
      <dgm:t>
        <a:bodyPr/>
        <a:lstStyle/>
        <a:p>
          <a:pPr algn="ctr"/>
          <a:endParaRPr lang="en-US" sz="1800">
            <a:latin typeface="+mn-lt"/>
          </a:endParaRPr>
        </a:p>
      </dgm:t>
    </dgm:pt>
    <dgm:pt modelId="{D8170BBA-6035-4773-8431-FEDD687647FF}" type="sibTrans" cxnId="{4A69F85D-5C15-48FD-893A-B3050E1BADEB}">
      <dgm:prSet/>
      <dgm:spPr/>
      <dgm:t>
        <a:bodyPr/>
        <a:lstStyle/>
        <a:p>
          <a:pPr algn="ctr"/>
          <a:endParaRPr lang="en-US" sz="1800">
            <a:latin typeface="+mn-lt"/>
          </a:endParaRPr>
        </a:p>
      </dgm:t>
    </dgm:pt>
    <dgm:pt modelId="{FD9CA14A-483C-4869-B0C1-7C5FB7EEDBCC}">
      <dgm:prSet phldrT="[Text]" phldr="0" custT="1"/>
      <dgm:spPr/>
      <dgm:t>
        <a:bodyPr/>
        <a:lstStyle/>
        <a:p>
          <a:pPr algn="ctr"/>
          <a:r>
            <a:rPr lang="en-US" sz="1800" b="1" dirty="0">
              <a:latin typeface="+mn-lt"/>
            </a:rPr>
            <a:t> </a:t>
          </a:r>
          <a:r>
            <a:rPr lang="en-US" sz="1800" dirty="0"/>
            <a:t>Type coercion for numeric columns</a:t>
          </a:r>
          <a:endParaRPr lang="en-US" sz="1800" b="1" dirty="0">
            <a:latin typeface="+mn-lt"/>
          </a:endParaRPr>
        </a:p>
      </dgm:t>
    </dgm:pt>
    <dgm:pt modelId="{8182A92F-45BA-4CD1-8E43-0B0810A50FEB}" type="parTrans" cxnId="{5EDA943F-300F-408A-A52E-3D5140FD5C22}">
      <dgm:prSet/>
      <dgm:spPr/>
      <dgm:t>
        <a:bodyPr/>
        <a:lstStyle/>
        <a:p>
          <a:pPr algn="ctr"/>
          <a:endParaRPr lang="en-US" sz="1800">
            <a:latin typeface="+mn-lt"/>
          </a:endParaRPr>
        </a:p>
      </dgm:t>
    </dgm:pt>
    <dgm:pt modelId="{914BB93C-EA8A-4B5B-8F06-30DA7C7F4B7B}" type="sibTrans" cxnId="{5EDA943F-300F-408A-A52E-3D5140FD5C22}">
      <dgm:prSet/>
      <dgm:spPr/>
      <dgm:t>
        <a:bodyPr/>
        <a:lstStyle/>
        <a:p>
          <a:pPr algn="ctr"/>
          <a:endParaRPr lang="en-US" sz="1800">
            <a:latin typeface="+mn-lt"/>
          </a:endParaRPr>
        </a:p>
      </dgm:t>
    </dgm:pt>
    <dgm:pt modelId="{2BE415B7-7185-4956-8487-237B40BC0EE5}">
      <dgm:prSet phldrT="[Text]" phldr="0" custT="1"/>
      <dgm:spPr/>
      <dgm:t>
        <a:bodyPr/>
        <a:lstStyle/>
        <a:p>
          <a:pPr algn="ctr"/>
          <a:r>
            <a:rPr lang="en-IN" sz="1800" dirty="0"/>
            <a:t>Removed duplicates where applicable</a:t>
          </a:r>
          <a:endParaRPr lang="en-US" sz="1800" b="1" dirty="0">
            <a:latin typeface="+mn-lt"/>
          </a:endParaRPr>
        </a:p>
      </dgm:t>
    </dgm:pt>
    <dgm:pt modelId="{A38E847E-0D1D-4F40-9A71-4D5999ADE08B}" type="parTrans" cxnId="{CB32A309-9CA9-4554-941D-519A91A9E733}">
      <dgm:prSet/>
      <dgm:spPr/>
      <dgm:t>
        <a:bodyPr/>
        <a:lstStyle/>
        <a:p>
          <a:pPr algn="ctr"/>
          <a:endParaRPr lang="en-US" sz="1800">
            <a:latin typeface="+mn-lt"/>
          </a:endParaRPr>
        </a:p>
      </dgm:t>
    </dgm:pt>
    <dgm:pt modelId="{F0D1C61C-E3F2-49BA-A2D8-C04A81308E5D}" type="sibTrans" cxnId="{CB32A309-9CA9-4554-941D-519A91A9E733}">
      <dgm:prSet/>
      <dgm:spPr/>
      <dgm:t>
        <a:bodyPr/>
        <a:lstStyle/>
        <a:p>
          <a:pPr algn="ctr"/>
          <a:endParaRPr lang="en-US" sz="1800">
            <a:latin typeface="+mn-lt"/>
          </a:endParaRPr>
        </a:p>
      </dgm:t>
    </dgm:pt>
    <dgm:pt modelId="{D2FE027B-4161-41E1-B4D4-02AECB2E3FA0}">
      <dgm:prSet phldrT="[Text]" phldr="0" custT="1"/>
      <dgm:spPr/>
      <dgm:t>
        <a:bodyPr/>
        <a:lstStyle/>
        <a:p>
          <a:pPr>
            <a:defRPr b="1"/>
          </a:pPr>
          <a:endParaRPr lang="en-US" sz="1800" dirty="0">
            <a:solidFill>
              <a:schemeClr val="bg1"/>
            </a:solidFill>
            <a:latin typeface="+mn-lt"/>
          </a:endParaRPr>
        </a:p>
      </dgm:t>
    </dgm:pt>
    <dgm:pt modelId="{4D59E06B-629C-40B5-96D3-423B7A56C945}" type="sibTrans" cxnId="{4F4F82A2-02F1-492B-96C1-46C070BEFCE3}">
      <dgm:prSet/>
      <dgm:spPr/>
      <dgm:t>
        <a:bodyPr/>
        <a:lstStyle/>
        <a:p>
          <a:pPr algn="ctr"/>
          <a:endParaRPr lang="en-US" sz="1800">
            <a:latin typeface="+mn-lt"/>
          </a:endParaRPr>
        </a:p>
      </dgm:t>
    </dgm:pt>
    <dgm:pt modelId="{88680CFE-3CE0-4842-B3D3-716D3B671238}" type="parTrans" cxnId="{4F4F82A2-02F1-492B-96C1-46C070BEFCE3}">
      <dgm:prSet/>
      <dgm:spPr/>
      <dgm:t>
        <a:bodyPr/>
        <a:lstStyle/>
        <a:p>
          <a:pPr algn="ctr"/>
          <a:endParaRPr lang="en-US" sz="1800">
            <a:latin typeface="+mn-lt"/>
          </a:endParaRPr>
        </a:p>
      </dgm:t>
    </dgm:pt>
    <dgm:pt modelId="{9FFA803F-EA25-49D8-A073-96E9747E345F}" type="pres">
      <dgm:prSet presAssocID="{A66480AC-C0DE-4E5E-9ECD-9AE37E3FCB79}" presName="root" presStyleCnt="0">
        <dgm:presLayoutVars>
          <dgm:chMax/>
          <dgm:chPref/>
          <dgm:animLvl val="lvl"/>
        </dgm:presLayoutVars>
      </dgm:prSet>
      <dgm:spPr/>
    </dgm:pt>
    <dgm:pt modelId="{EE0E6265-BE99-48D1-8879-DB5A75D6D78E}" type="pres">
      <dgm:prSet presAssocID="{A66480AC-C0DE-4E5E-9ECD-9AE37E3FCB79}" presName="divider" presStyleLbl="fgAccFollowNode1" presStyleIdx="0" presStyleCnt="1"/>
      <dgm:spPr>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tailEnd type="triangle" w="lg" len="lg"/>
        </a:ln>
        <a:effectLst/>
      </dgm:spPr>
    </dgm:pt>
    <dgm:pt modelId="{BDA8F949-88B8-486D-9E41-ABA1463A8926}" type="pres">
      <dgm:prSet presAssocID="{A66480AC-C0DE-4E5E-9ECD-9AE37E3FCB79}" presName="nodes" presStyleCnt="0">
        <dgm:presLayoutVars>
          <dgm:chMax/>
          <dgm:chPref/>
          <dgm:animLvl val="lvl"/>
        </dgm:presLayoutVars>
      </dgm:prSet>
      <dgm:spPr/>
    </dgm:pt>
    <dgm:pt modelId="{A41AEE8D-8763-4311-BB07-B499A93D76EA}" type="pres">
      <dgm:prSet presAssocID="{A8C03FBB-4A75-4460-AEA6-DEAEB9C61496}" presName="composite" presStyleCnt="0"/>
      <dgm:spPr/>
    </dgm:pt>
    <dgm:pt modelId="{FE5C7F33-9326-49FB-89A3-8A20163AD994}" type="pres">
      <dgm:prSet presAssocID="{A8C03FBB-4A75-4460-AEA6-DEAEB9C61496}" presName="L1TextContainer" presStyleLbl="revTx" presStyleIdx="0" presStyleCnt="4">
        <dgm:presLayoutVars>
          <dgm:chMax val="1"/>
          <dgm:chPref val="1"/>
          <dgm:bulletEnabled val="1"/>
        </dgm:presLayoutVars>
      </dgm:prSet>
      <dgm:spPr/>
    </dgm:pt>
    <dgm:pt modelId="{C51067AB-548D-47E7-B9DD-C7A4C9600F8C}" type="pres">
      <dgm:prSet presAssocID="{A8C03FBB-4A75-4460-AEA6-DEAEB9C61496}" presName="L2TextContainerWrapper" presStyleCnt="0">
        <dgm:presLayoutVars>
          <dgm:chMax val="0"/>
          <dgm:chPref val="0"/>
          <dgm:bulletEnabled val="1"/>
        </dgm:presLayoutVars>
      </dgm:prSet>
      <dgm:spPr/>
    </dgm:pt>
    <dgm:pt modelId="{BA29120C-7C6B-4F62-9079-4AD528BC0744}" type="pres">
      <dgm:prSet presAssocID="{A8C03FBB-4A75-4460-AEA6-DEAEB9C61496}" presName="L2TextContainer" presStyleLbl="bgAcc1" presStyleIdx="0" presStyleCnt="4" custScaleX="396911"/>
      <dgm:spPr/>
    </dgm:pt>
    <dgm:pt modelId="{617B6CDA-9351-44EF-9011-41758FE93851}" type="pres">
      <dgm:prSet presAssocID="{A8C03FBB-4A75-4460-AEA6-DEAEB9C61496}" presName="FlexibleEmptyPlaceHolder" presStyleCnt="0"/>
      <dgm:spPr/>
    </dgm:pt>
    <dgm:pt modelId="{A95DB80B-444A-4D69-B205-3A801BB8524A}" type="pres">
      <dgm:prSet presAssocID="{A8C03FBB-4A75-4460-AEA6-DEAEB9C61496}" presName="ConnectLine" presStyleLbl="sibTrans1D1" presStyleIdx="0" presStyleCnt="4"/>
      <dgm:spPr>
        <a:noFill/>
        <a:ln w="6350" cap="flat" cmpd="sng" algn="ctr">
          <a:solidFill>
            <a:schemeClr val="accent1">
              <a:hueOff val="0"/>
              <a:satOff val="0"/>
              <a:lumOff val="0"/>
              <a:alphaOff val="0"/>
            </a:schemeClr>
          </a:solidFill>
          <a:prstDash val="dash"/>
          <a:miter lim="800000"/>
        </a:ln>
        <a:effectLst/>
      </dgm:spPr>
    </dgm:pt>
    <dgm:pt modelId="{FA19A0AA-8B0B-4AA8-A80D-08CFFDD3F112}" type="pres">
      <dgm:prSet presAssocID="{A8C03FBB-4A75-4460-AEA6-DEAEB9C61496}" presName="ConnectorPoint" presStyleLbl="alignNode1" presStyleIdx="0" presStyleCnt="4"/>
      <dgm:spPr/>
    </dgm:pt>
    <dgm:pt modelId="{C298CC98-EF08-4D23-94A2-F58DEE6D7DE4}" type="pres">
      <dgm:prSet presAssocID="{A8C03FBB-4A75-4460-AEA6-DEAEB9C61496}" presName="EmptyPlaceHolder" presStyleCnt="0"/>
      <dgm:spPr/>
    </dgm:pt>
    <dgm:pt modelId="{F3D981F8-7433-4E93-99E6-2B447306B973}" type="pres">
      <dgm:prSet presAssocID="{67361508-930A-4A23-8CFC-BB56DA645C3C}" presName="spaceBetweenRectangles" presStyleCnt="0"/>
      <dgm:spPr/>
    </dgm:pt>
    <dgm:pt modelId="{7D29DFA7-018B-45C9-AC1C-5CFC82FEE150}" type="pres">
      <dgm:prSet presAssocID="{91969DED-4CB8-4A14-A50B-3F7B848E46B5}" presName="composite" presStyleCnt="0"/>
      <dgm:spPr/>
    </dgm:pt>
    <dgm:pt modelId="{60D0713D-AF69-4AF8-B071-F65622790886}" type="pres">
      <dgm:prSet presAssocID="{91969DED-4CB8-4A14-A50B-3F7B848E46B5}" presName="L1TextContainer" presStyleLbl="revTx" presStyleIdx="1" presStyleCnt="4">
        <dgm:presLayoutVars>
          <dgm:chMax val="1"/>
          <dgm:chPref val="1"/>
          <dgm:bulletEnabled val="1"/>
        </dgm:presLayoutVars>
      </dgm:prSet>
      <dgm:spPr/>
    </dgm:pt>
    <dgm:pt modelId="{5DAA1547-FEA7-4F69-96D3-0E3A07601B1E}" type="pres">
      <dgm:prSet presAssocID="{91969DED-4CB8-4A14-A50B-3F7B848E46B5}" presName="L2TextContainerWrapper" presStyleCnt="0">
        <dgm:presLayoutVars>
          <dgm:chMax val="0"/>
          <dgm:chPref val="0"/>
          <dgm:bulletEnabled val="1"/>
        </dgm:presLayoutVars>
      </dgm:prSet>
      <dgm:spPr/>
    </dgm:pt>
    <dgm:pt modelId="{DADAA0C9-3E42-4088-8622-30E9F6EA139A}" type="pres">
      <dgm:prSet presAssocID="{91969DED-4CB8-4A14-A50B-3F7B848E46B5}" presName="L2TextContainer" presStyleLbl="bgAcc1" presStyleIdx="1" presStyleCnt="4" custScaleX="313353" custScaleY="108978" custLinFactNeighborX="12408" custLinFactNeighborY="7859"/>
      <dgm:spPr/>
    </dgm:pt>
    <dgm:pt modelId="{D2E61EE0-F306-43AF-AFF9-74A14B9CF379}" type="pres">
      <dgm:prSet presAssocID="{91969DED-4CB8-4A14-A50B-3F7B848E46B5}" presName="FlexibleEmptyPlaceHolder" presStyleCnt="0"/>
      <dgm:spPr/>
    </dgm:pt>
    <dgm:pt modelId="{DBD74D6B-057A-432C-9067-BF618C19EB2A}" type="pres">
      <dgm:prSet presAssocID="{91969DED-4CB8-4A14-A50B-3F7B848E46B5}" presName="ConnectLine" presStyleLbl="sibTrans1D1" presStyleIdx="1" presStyleCnt="4"/>
      <dgm:spPr>
        <a:noFill/>
        <a:ln w="6350" cap="flat" cmpd="sng" algn="ctr">
          <a:solidFill>
            <a:schemeClr val="accent1">
              <a:hueOff val="0"/>
              <a:satOff val="0"/>
              <a:lumOff val="0"/>
              <a:alphaOff val="0"/>
            </a:schemeClr>
          </a:solidFill>
          <a:prstDash val="dash"/>
          <a:miter lim="800000"/>
        </a:ln>
        <a:effectLst/>
      </dgm:spPr>
    </dgm:pt>
    <dgm:pt modelId="{0F979253-FD39-4920-BFCA-78C564B167EA}" type="pres">
      <dgm:prSet presAssocID="{91969DED-4CB8-4A14-A50B-3F7B848E46B5}" presName="ConnectorPoint" presStyleLbl="alignNode1" presStyleIdx="1" presStyleCnt="4" custLinFactY="-300000" custLinFactNeighborX="-27048" custLinFactNeighborY="-379276"/>
      <dgm:spPr/>
    </dgm:pt>
    <dgm:pt modelId="{C9B4B298-E04C-4317-856D-E345FE5EC64B}" type="pres">
      <dgm:prSet presAssocID="{91969DED-4CB8-4A14-A50B-3F7B848E46B5}" presName="EmptyPlaceHolder" presStyleCnt="0"/>
      <dgm:spPr/>
    </dgm:pt>
    <dgm:pt modelId="{9B636147-AF19-40E0-BE7D-3BE8148CC024}" type="pres">
      <dgm:prSet presAssocID="{81CA8AA2-C0C3-4381-BA8B-413EDD578B83}" presName="spaceBetweenRectangles" presStyleCnt="0"/>
      <dgm:spPr/>
    </dgm:pt>
    <dgm:pt modelId="{76CB18D4-86E2-467C-A2CF-3ED9EFE66BEA}" type="pres">
      <dgm:prSet presAssocID="{3CC73758-10C1-47F8-AFA7-1A986D4DDD60}" presName="composite" presStyleCnt="0"/>
      <dgm:spPr/>
    </dgm:pt>
    <dgm:pt modelId="{E712D073-0B15-4887-9DCE-A27BCACBC178}" type="pres">
      <dgm:prSet presAssocID="{3CC73758-10C1-47F8-AFA7-1A986D4DDD60}" presName="L1TextContainer" presStyleLbl="revTx" presStyleIdx="2" presStyleCnt="4">
        <dgm:presLayoutVars>
          <dgm:chMax val="1"/>
          <dgm:chPref val="1"/>
          <dgm:bulletEnabled val="1"/>
        </dgm:presLayoutVars>
      </dgm:prSet>
      <dgm:spPr/>
    </dgm:pt>
    <dgm:pt modelId="{4C57E835-21E8-44E9-8CE3-1E2D478ECB2B}" type="pres">
      <dgm:prSet presAssocID="{3CC73758-10C1-47F8-AFA7-1A986D4DDD60}" presName="L2TextContainerWrapper" presStyleCnt="0">
        <dgm:presLayoutVars>
          <dgm:chMax val="0"/>
          <dgm:chPref val="0"/>
          <dgm:bulletEnabled val="1"/>
        </dgm:presLayoutVars>
      </dgm:prSet>
      <dgm:spPr/>
    </dgm:pt>
    <dgm:pt modelId="{E0D48281-565D-47A3-9B6C-576231178549}" type="pres">
      <dgm:prSet presAssocID="{3CC73758-10C1-47F8-AFA7-1A986D4DDD60}" presName="L2TextContainer" presStyleLbl="bgAcc1" presStyleIdx="2" presStyleCnt="4" custScaleX="270033" custScaleY="106004"/>
      <dgm:spPr/>
    </dgm:pt>
    <dgm:pt modelId="{E0365E95-CAD6-4660-956D-E490447A5CB4}" type="pres">
      <dgm:prSet presAssocID="{3CC73758-10C1-47F8-AFA7-1A986D4DDD60}" presName="FlexibleEmptyPlaceHolder" presStyleCnt="0"/>
      <dgm:spPr/>
    </dgm:pt>
    <dgm:pt modelId="{DCAE8A46-752C-4E82-84CE-E790E1F2918E}" type="pres">
      <dgm:prSet presAssocID="{3CC73758-10C1-47F8-AFA7-1A986D4DDD60}" presName="ConnectLine" presStyleLbl="sibTrans1D1" presStyleIdx="2" presStyleCnt="4"/>
      <dgm:spPr>
        <a:noFill/>
        <a:ln w="6350" cap="flat" cmpd="sng" algn="ctr">
          <a:solidFill>
            <a:schemeClr val="accent1">
              <a:hueOff val="0"/>
              <a:satOff val="0"/>
              <a:lumOff val="0"/>
              <a:alphaOff val="0"/>
            </a:schemeClr>
          </a:solidFill>
          <a:prstDash val="dash"/>
          <a:miter lim="800000"/>
        </a:ln>
        <a:effectLst/>
      </dgm:spPr>
    </dgm:pt>
    <dgm:pt modelId="{B6459BF8-D2C3-4018-9C28-98667DC203F4}" type="pres">
      <dgm:prSet presAssocID="{3CC73758-10C1-47F8-AFA7-1A986D4DDD60}" presName="ConnectorPoint" presStyleLbl="alignNode1" presStyleIdx="2" presStyleCnt="4"/>
      <dgm:spPr/>
    </dgm:pt>
    <dgm:pt modelId="{EAB0CCC2-BFF9-432D-BA8E-7ECAF2D92AF2}" type="pres">
      <dgm:prSet presAssocID="{3CC73758-10C1-47F8-AFA7-1A986D4DDD60}" presName="EmptyPlaceHolder" presStyleCnt="0"/>
      <dgm:spPr/>
    </dgm:pt>
    <dgm:pt modelId="{07073103-04B7-4C74-9AC8-048764100B10}" type="pres">
      <dgm:prSet presAssocID="{D8170BBA-6035-4773-8431-FEDD687647FF}" presName="spaceBetweenRectangles" presStyleCnt="0"/>
      <dgm:spPr/>
    </dgm:pt>
    <dgm:pt modelId="{C68762A5-E9DF-484F-B385-6C7E07325E98}" type="pres">
      <dgm:prSet presAssocID="{D2FE027B-4161-41E1-B4D4-02AECB2E3FA0}" presName="composite" presStyleCnt="0"/>
      <dgm:spPr/>
    </dgm:pt>
    <dgm:pt modelId="{F782935D-BBBD-4420-826A-F71C517659B6}" type="pres">
      <dgm:prSet presAssocID="{D2FE027B-4161-41E1-B4D4-02AECB2E3FA0}" presName="L1TextContainer" presStyleLbl="revTx" presStyleIdx="3" presStyleCnt="4">
        <dgm:presLayoutVars>
          <dgm:chMax val="1"/>
          <dgm:chPref val="1"/>
          <dgm:bulletEnabled val="1"/>
        </dgm:presLayoutVars>
      </dgm:prSet>
      <dgm:spPr/>
    </dgm:pt>
    <dgm:pt modelId="{3C71E446-482E-4CAC-8D42-2D4AC020412B}" type="pres">
      <dgm:prSet presAssocID="{D2FE027B-4161-41E1-B4D4-02AECB2E3FA0}" presName="L2TextContainerWrapper" presStyleCnt="0">
        <dgm:presLayoutVars>
          <dgm:chMax val="0"/>
          <dgm:chPref val="0"/>
          <dgm:bulletEnabled val="1"/>
        </dgm:presLayoutVars>
      </dgm:prSet>
      <dgm:spPr/>
    </dgm:pt>
    <dgm:pt modelId="{6C3A59BD-6D45-4573-B098-8CB5207F194D}" type="pres">
      <dgm:prSet presAssocID="{D2FE027B-4161-41E1-B4D4-02AECB2E3FA0}" presName="L2TextContainer" presStyleLbl="bgAcc1" presStyleIdx="3" presStyleCnt="4" custScaleX="476481"/>
      <dgm:spPr/>
    </dgm:pt>
    <dgm:pt modelId="{8EB042C8-D666-4667-A1E4-E0C87151B72F}" type="pres">
      <dgm:prSet presAssocID="{D2FE027B-4161-41E1-B4D4-02AECB2E3FA0}" presName="FlexibleEmptyPlaceHolder" presStyleCnt="0"/>
      <dgm:spPr/>
    </dgm:pt>
    <dgm:pt modelId="{086FB9B1-82B2-4197-8B33-6E7FF94F8D2E}" type="pres">
      <dgm:prSet presAssocID="{D2FE027B-4161-41E1-B4D4-02AECB2E3FA0}" presName="ConnectLine" presStyleLbl="sibTrans1D1" presStyleIdx="3" presStyleCnt="4"/>
      <dgm:spPr>
        <a:noFill/>
        <a:ln w="6350" cap="flat" cmpd="sng" algn="ctr">
          <a:solidFill>
            <a:schemeClr val="accent1">
              <a:hueOff val="0"/>
              <a:satOff val="0"/>
              <a:lumOff val="0"/>
              <a:alphaOff val="0"/>
            </a:schemeClr>
          </a:solidFill>
          <a:prstDash val="dash"/>
          <a:miter lim="800000"/>
        </a:ln>
        <a:effectLst/>
      </dgm:spPr>
    </dgm:pt>
    <dgm:pt modelId="{3F359E8B-7C7E-4FD9-B106-36CCBFC731D5}" type="pres">
      <dgm:prSet presAssocID="{D2FE027B-4161-41E1-B4D4-02AECB2E3FA0}" presName="ConnectorPoint" presStyleLbl="alignNode1" presStyleIdx="3" presStyleCnt="4"/>
      <dgm:spPr/>
    </dgm:pt>
    <dgm:pt modelId="{34434334-A935-4057-946F-93B826088F38}" type="pres">
      <dgm:prSet presAssocID="{D2FE027B-4161-41E1-B4D4-02AECB2E3FA0}" presName="EmptyPlaceHolder" presStyleCnt="0"/>
      <dgm:spPr/>
    </dgm:pt>
  </dgm:ptLst>
  <dgm:cxnLst>
    <dgm:cxn modelId="{CB32A309-9CA9-4554-941D-519A91A9E733}" srcId="{D2FE027B-4161-41E1-B4D4-02AECB2E3FA0}" destId="{2BE415B7-7185-4956-8487-237B40BC0EE5}" srcOrd="0" destOrd="0" parTransId="{A38E847E-0D1D-4F40-9A71-4D5999ADE08B}" sibTransId="{F0D1C61C-E3F2-49BA-A2D8-C04A81308E5D}"/>
    <dgm:cxn modelId="{64516513-C9B3-4B52-A434-6178ACAB3599}" type="presOf" srcId="{91969DED-4CB8-4A14-A50B-3F7B848E46B5}" destId="{60D0713D-AF69-4AF8-B071-F65622790886}" srcOrd="0" destOrd="0" presId="urn:microsoft.com/office/officeart/2016/7/layout/BasicTimeline"/>
    <dgm:cxn modelId="{3760A536-08D8-4D45-9A8D-A21E58E17F8A}" type="presOf" srcId="{D2FE027B-4161-41E1-B4D4-02AECB2E3FA0}" destId="{F782935D-BBBD-4420-826A-F71C517659B6}" srcOrd="0" destOrd="0" presId="urn:microsoft.com/office/officeart/2016/7/layout/BasicTimeline"/>
    <dgm:cxn modelId="{5EDA943F-300F-408A-A52E-3D5140FD5C22}" srcId="{3CC73758-10C1-47F8-AFA7-1A986D4DDD60}" destId="{FD9CA14A-483C-4869-B0C1-7C5FB7EEDBCC}" srcOrd="0" destOrd="0" parTransId="{8182A92F-45BA-4CD1-8E43-0B0810A50FEB}" sibTransId="{914BB93C-EA8A-4B5B-8F06-30DA7C7F4B7B}"/>
    <dgm:cxn modelId="{4A69F85D-5C15-48FD-893A-B3050E1BADEB}" srcId="{A66480AC-C0DE-4E5E-9ECD-9AE37E3FCB79}" destId="{3CC73758-10C1-47F8-AFA7-1A986D4DDD60}" srcOrd="2" destOrd="0" parTransId="{FF6AE4B6-4A2F-49EE-9316-9AF55E77838B}" sibTransId="{D8170BBA-6035-4773-8431-FEDD687647FF}"/>
    <dgm:cxn modelId="{D3D81948-D963-4D1E-AE16-9705EAF510FC}" srcId="{A66480AC-C0DE-4E5E-9ECD-9AE37E3FCB79}" destId="{A8C03FBB-4A75-4460-AEA6-DEAEB9C61496}" srcOrd="0" destOrd="0" parTransId="{4E972F7F-4B1B-47AA-A25B-1FFC561F1C76}" sibTransId="{67361508-930A-4A23-8CFC-BB56DA645C3C}"/>
    <dgm:cxn modelId="{41643976-DEF5-44B7-B9E7-888F3AEFC45F}" type="presOf" srcId="{3CC73758-10C1-47F8-AFA7-1A986D4DDD60}" destId="{E712D073-0B15-4887-9DCE-A27BCACBC178}" srcOrd="0" destOrd="0" presId="urn:microsoft.com/office/officeart/2016/7/layout/BasicTimeline"/>
    <dgm:cxn modelId="{2D36C892-88AC-490F-8E33-2C73C0E22FF5}" type="presOf" srcId="{2BE415B7-7185-4956-8487-237B40BC0EE5}" destId="{6C3A59BD-6D45-4573-B098-8CB5207F194D}" srcOrd="0" destOrd="0" presId="urn:microsoft.com/office/officeart/2016/7/layout/BasicTimeline"/>
    <dgm:cxn modelId="{E5C7B693-D4EE-4A4E-97D1-4621CA0D3E91}" type="presOf" srcId="{A8C03FBB-4A75-4460-AEA6-DEAEB9C61496}" destId="{FE5C7F33-9326-49FB-89A3-8A20163AD994}" srcOrd="0" destOrd="0" presId="urn:microsoft.com/office/officeart/2016/7/layout/BasicTimeline"/>
    <dgm:cxn modelId="{4F4F82A2-02F1-492B-96C1-46C070BEFCE3}" srcId="{A66480AC-C0DE-4E5E-9ECD-9AE37E3FCB79}" destId="{D2FE027B-4161-41E1-B4D4-02AECB2E3FA0}" srcOrd="3" destOrd="0" parTransId="{88680CFE-3CE0-4842-B3D3-716D3B671238}" sibTransId="{4D59E06B-629C-40B5-96D3-423B7A56C945}"/>
    <dgm:cxn modelId="{4CE397A6-DB48-4AAE-BCFB-3D992789379D}" type="presOf" srcId="{5E71F362-34DF-4EEC-92A3-0EFE450E05E4}" destId="{BA29120C-7C6B-4F62-9079-4AD528BC0744}" srcOrd="0" destOrd="0" presId="urn:microsoft.com/office/officeart/2016/7/layout/BasicTimeline"/>
    <dgm:cxn modelId="{B99CA6C9-28D1-4DDB-B8EC-AED73AD115CA}" srcId="{A8C03FBB-4A75-4460-AEA6-DEAEB9C61496}" destId="{5E71F362-34DF-4EEC-92A3-0EFE450E05E4}" srcOrd="0" destOrd="0" parTransId="{8E5EE4D1-908E-455C-B8B3-281AD42DEC9A}" sibTransId="{B208B24A-E9FD-40A9-B764-FB7C2B7ED8B9}"/>
    <dgm:cxn modelId="{537F2ED0-8BD0-4AD5-B60D-89B660EDA1AC}" srcId="{A66480AC-C0DE-4E5E-9ECD-9AE37E3FCB79}" destId="{91969DED-4CB8-4A14-A50B-3F7B848E46B5}" srcOrd="1" destOrd="0" parTransId="{441CD73D-85E1-42A6-BCF8-362A3247E2F3}" sibTransId="{81CA8AA2-C0C3-4381-BA8B-413EDD578B83}"/>
    <dgm:cxn modelId="{403E30EA-CA23-4A5A-9D22-DF82F93CFF08}" type="presOf" srcId="{A66480AC-C0DE-4E5E-9ECD-9AE37E3FCB79}" destId="{9FFA803F-EA25-49D8-A073-96E9747E345F}" srcOrd="0" destOrd="0" presId="urn:microsoft.com/office/officeart/2016/7/layout/BasicTimeline"/>
    <dgm:cxn modelId="{252B4FF4-6466-43C7-8436-08B55881B5BC}" type="presOf" srcId="{FD9CA14A-483C-4869-B0C1-7C5FB7EEDBCC}" destId="{E0D48281-565D-47A3-9B6C-576231178549}" srcOrd="0" destOrd="0" presId="urn:microsoft.com/office/officeart/2016/7/layout/BasicTimeline"/>
    <dgm:cxn modelId="{9488AFF6-9066-454E-B3C3-57C8BC68F549}" type="presOf" srcId="{8A04F340-E8E1-4146-9905-E7ADCAEAABD7}" destId="{DADAA0C9-3E42-4088-8622-30E9F6EA139A}" srcOrd="0" destOrd="0" presId="urn:microsoft.com/office/officeart/2016/7/layout/BasicTimeline"/>
    <dgm:cxn modelId="{E636BFFB-0404-4D4B-B3F0-C64FDFD9DDEF}" srcId="{91969DED-4CB8-4A14-A50B-3F7B848E46B5}" destId="{8A04F340-E8E1-4146-9905-E7ADCAEAABD7}" srcOrd="0" destOrd="0" parTransId="{4EBD5EC2-45ED-4ED6-8376-97D155A911AE}" sibTransId="{F9CD2A04-6A34-4104-A971-391788B88F55}"/>
    <dgm:cxn modelId="{9C5E351C-4F83-42C9-8766-363923817116}" type="presParOf" srcId="{9FFA803F-EA25-49D8-A073-96E9747E345F}" destId="{EE0E6265-BE99-48D1-8879-DB5A75D6D78E}" srcOrd="0" destOrd="0" presId="urn:microsoft.com/office/officeart/2016/7/layout/BasicTimeline"/>
    <dgm:cxn modelId="{F4A239D2-791C-4FA7-8885-B0E1A7FEAC48}" type="presParOf" srcId="{9FFA803F-EA25-49D8-A073-96E9747E345F}" destId="{BDA8F949-88B8-486D-9E41-ABA1463A8926}" srcOrd="1" destOrd="0" presId="urn:microsoft.com/office/officeart/2016/7/layout/BasicTimeline"/>
    <dgm:cxn modelId="{14D4DBE1-C56F-48BE-A66B-2B0E85E7B755}" type="presParOf" srcId="{BDA8F949-88B8-486D-9E41-ABA1463A8926}" destId="{A41AEE8D-8763-4311-BB07-B499A93D76EA}" srcOrd="0" destOrd="0" presId="urn:microsoft.com/office/officeart/2016/7/layout/BasicTimeline"/>
    <dgm:cxn modelId="{2868F0B4-2D8C-4E60-A800-D7753FFE1445}" type="presParOf" srcId="{A41AEE8D-8763-4311-BB07-B499A93D76EA}" destId="{FE5C7F33-9326-49FB-89A3-8A20163AD994}" srcOrd="0" destOrd="0" presId="urn:microsoft.com/office/officeart/2016/7/layout/BasicTimeline"/>
    <dgm:cxn modelId="{6F72394A-7E16-45AE-B5C9-6D1224450F0E}" type="presParOf" srcId="{A41AEE8D-8763-4311-BB07-B499A93D76EA}" destId="{C51067AB-548D-47E7-B9DD-C7A4C9600F8C}" srcOrd="1" destOrd="0" presId="urn:microsoft.com/office/officeart/2016/7/layout/BasicTimeline"/>
    <dgm:cxn modelId="{2BF023E2-BD82-4543-9797-FF9FAF55B2A5}" type="presParOf" srcId="{C51067AB-548D-47E7-B9DD-C7A4C9600F8C}" destId="{BA29120C-7C6B-4F62-9079-4AD528BC0744}" srcOrd="0" destOrd="0" presId="urn:microsoft.com/office/officeart/2016/7/layout/BasicTimeline"/>
    <dgm:cxn modelId="{2E1DF8FC-1E3D-407B-8B7F-074787FD4D73}" type="presParOf" srcId="{C51067AB-548D-47E7-B9DD-C7A4C9600F8C}" destId="{617B6CDA-9351-44EF-9011-41758FE93851}" srcOrd="1" destOrd="0" presId="urn:microsoft.com/office/officeart/2016/7/layout/BasicTimeline"/>
    <dgm:cxn modelId="{4C3C8707-33EB-4053-85D9-0C1CF04E32CD}" type="presParOf" srcId="{A41AEE8D-8763-4311-BB07-B499A93D76EA}" destId="{A95DB80B-444A-4D69-B205-3A801BB8524A}" srcOrd="2" destOrd="0" presId="urn:microsoft.com/office/officeart/2016/7/layout/BasicTimeline"/>
    <dgm:cxn modelId="{1FE3BD8D-0AF3-46A6-AB51-EDAEC9EB4D89}" type="presParOf" srcId="{A41AEE8D-8763-4311-BB07-B499A93D76EA}" destId="{FA19A0AA-8B0B-4AA8-A80D-08CFFDD3F112}" srcOrd="3" destOrd="0" presId="urn:microsoft.com/office/officeart/2016/7/layout/BasicTimeline"/>
    <dgm:cxn modelId="{B5FDF500-80BD-45C8-BBEB-575AA1DAADE7}" type="presParOf" srcId="{A41AEE8D-8763-4311-BB07-B499A93D76EA}" destId="{C298CC98-EF08-4D23-94A2-F58DEE6D7DE4}" srcOrd="4" destOrd="0" presId="urn:microsoft.com/office/officeart/2016/7/layout/BasicTimeline"/>
    <dgm:cxn modelId="{90EDA9D9-5363-433C-811E-5513B52588D1}" type="presParOf" srcId="{BDA8F949-88B8-486D-9E41-ABA1463A8926}" destId="{F3D981F8-7433-4E93-99E6-2B447306B973}" srcOrd="1" destOrd="0" presId="urn:microsoft.com/office/officeart/2016/7/layout/BasicTimeline"/>
    <dgm:cxn modelId="{7935889E-4736-4C7F-8622-A330C126F16B}" type="presParOf" srcId="{BDA8F949-88B8-486D-9E41-ABA1463A8926}" destId="{7D29DFA7-018B-45C9-AC1C-5CFC82FEE150}" srcOrd="2" destOrd="0" presId="urn:microsoft.com/office/officeart/2016/7/layout/BasicTimeline"/>
    <dgm:cxn modelId="{EB2658D4-3F40-4748-AE39-624B8E620A96}" type="presParOf" srcId="{7D29DFA7-018B-45C9-AC1C-5CFC82FEE150}" destId="{60D0713D-AF69-4AF8-B071-F65622790886}" srcOrd="0" destOrd="0" presId="urn:microsoft.com/office/officeart/2016/7/layout/BasicTimeline"/>
    <dgm:cxn modelId="{51E99B0B-8CC3-4BC2-8250-4C73AF5F12E8}" type="presParOf" srcId="{7D29DFA7-018B-45C9-AC1C-5CFC82FEE150}" destId="{5DAA1547-FEA7-4F69-96D3-0E3A07601B1E}" srcOrd="1" destOrd="0" presId="urn:microsoft.com/office/officeart/2016/7/layout/BasicTimeline"/>
    <dgm:cxn modelId="{9826AAC2-4AE6-4C22-826D-5672547E59BD}" type="presParOf" srcId="{5DAA1547-FEA7-4F69-96D3-0E3A07601B1E}" destId="{DADAA0C9-3E42-4088-8622-30E9F6EA139A}" srcOrd="0" destOrd="0" presId="urn:microsoft.com/office/officeart/2016/7/layout/BasicTimeline"/>
    <dgm:cxn modelId="{EC270DFB-5C5B-40C9-8196-FC46A9C21D19}" type="presParOf" srcId="{5DAA1547-FEA7-4F69-96D3-0E3A07601B1E}" destId="{D2E61EE0-F306-43AF-AFF9-74A14B9CF379}" srcOrd="1" destOrd="0" presId="urn:microsoft.com/office/officeart/2016/7/layout/BasicTimeline"/>
    <dgm:cxn modelId="{CB792D24-F02F-48C4-AC1D-366893851161}" type="presParOf" srcId="{7D29DFA7-018B-45C9-AC1C-5CFC82FEE150}" destId="{DBD74D6B-057A-432C-9067-BF618C19EB2A}" srcOrd="2" destOrd="0" presId="urn:microsoft.com/office/officeart/2016/7/layout/BasicTimeline"/>
    <dgm:cxn modelId="{0B13E8C1-0B1E-425B-8D83-92D34782753B}" type="presParOf" srcId="{7D29DFA7-018B-45C9-AC1C-5CFC82FEE150}" destId="{0F979253-FD39-4920-BFCA-78C564B167EA}" srcOrd="3" destOrd="0" presId="urn:microsoft.com/office/officeart/2016/7/layout/BasicTimeline"/>
    <dgm:cxn modelId="{6B60A5F4-2BAC-4F3F-A227-CB4F69F166D3}" type="presParOf" srcId="{7D29DFA7-018B-45C9-AC1C-5CFC82FEE150}" destId="{C9B4B298-E04C-4317-856D-E345FE5EC64B}" srcOrd="4" destOrd="0" presId="urn:microsoft.com/office/officeart/2016/7/layout/BasicTimeline"/>
    <dgm:cxn modelId="{F632D135-41E2-43A9-9B84-8A9C50BA663F}" type="presParOf" srcId="{BDA8F949-88B8-486D-9E41-ABA1463A8926}" destId="{9B636147-AF19-40E0-BE7D-3BE8148CC024}" srcOrd="3" destOrd="0" presId="urn:microsoft.com/office/officeart/2016/7/layout/BasicTimeline"/>
    <dgm:cxn modelId="{3411521A-E802-4A42-B7EC-D46E6B3B7C96}" type="presParOf" srcId="{BDA8F949-88B8-486D-9E41-ABA1463A8926}" destId="{76CB18D4-86E2-467C-A2CF-3ED9EFE66BEA}" srcOrd="4" destOrd="0" presId="urn:microsoft.com/office/officeart/2016/7/layout/BasicTimeline"/>
    <dgm:cxn modelId="{88CD890C-B8E8-4CDA-B032-3A9A3F32FD79}" type="presParOf" srcId="{76CB18D4-86E2-467C-A2CF-3ED9EFE66BEA}" destId="{E712D073-0B15-4887-9DCE-A27BCACBC178}" srcOrd="0" destOrd="0" presId="urn:microsoft.com/office/officeart/2016/7/layout/BasicTimeline"/>
    <dgm:cxn modelId="{AB1754FF-81F0-4ADB-A662-440DA0FBE430}" type="presParOf" srcId="{76CB18D4-86E2-467C-A2CF-3ED9EFE66BEA}" destId="{4C57E835-21E8-44E9-8CE3-1E2D478ECB2B}" srcOrd="1" destOrd="0" presId="urn:microsoft.com/office/officeart/2016/7/layout/BasicTimeline"/>
    <dgm:cxn modelId="{03EB58B1-E5D1-49BD-8FE7-FF1A8E5CDD51}" type="presParOf" srcId="{4C57E835-21E8-44E9-8CE3-1E2D478ECB2B}" destId="{E0D48281-565D-47A3-9B6C-576231178549}" srcOrd="0" destOrd="0" presId="urn:microsoft.com/office/officeart/2016/7/layout/BasicTimeline"/>
    <dgm:cxn modelId="{C7D8A92C-6CBF-4FA3-931B-5668E18C280C}" type="presParOf" srcId="{4C57E835-21E8-44E9-8CE3-1E2D478ECB2B}" destId="{E0365E95-CAD6-4660-956D-E490447A5CB4}" srcOrd="1" destOrd="0" presId="urn:microsoft.com/office/officeart/2016/7/layout/BasicTimeline"/>
    <dgm:cxn modelId="{57009207-8976-4EFD-876A-EF1C91AB599A}" type="presParOf" srcId="{76CB18D4-86E2-467C-A2CF-3ED9EFE66BEA}" destId="{DCAE8A46-752C-4E82-84CE-E790E1F2918E}" srcOrd="2" destOrd="0" presId="urn:microsoft.com/office/officeart/2016/7/layout/BasicTimeline"/>
    <dgm:cxn modelId="{A5FB4889-2275-4DD2-ADF0-583A5D1AE1ED}" type="presParOf" srcId="{76CB18D4-86E2-467C-A2CF-3ED9EFE66BEA}" destId="{B6459BF8-D2C3-4018-9C28-98667DC203F4}" srcOrd="3" destOrd="0" presId="urn:microsoft.com/office/officeart/2016/7/layout/BasicTimeline"/>
    <dgm:cxn modelId="{8B3418BE-680A-4C04-AD26-F21B02D832B0}" type="presParOf" srcId="{76CB18D4-86E2-467C-A2CF-3ED9EFE66BEA}" destId="{EAB0CCC2-BFF9-432D-BA8E-7ECAF2D92AF2}" srcOrd="4" destOrd="0" presId="urn:microsoft.com/office/officeart/2016/7/layout/BasicTimeline"/>
    <dgm:cxn modelId="{A9042F53-7838-4B89-A14A-DC86E7759451}" type="presParOf" srcId="{BDA8F949-88B8-486D-9E41-ABA1463A8926}" destId="{07073103-04B7-4C74-9AC8-048764100B10}" srcOrd="5" destOrd="0" presId="urn:microsoft.com/office/officeart/2016/7/layout/BasicTimeline"/>
    <dgm:cxn modelId="{5290B18C-985B-476F-80AB-B000D2E28F60}" type="presParOf" srcId="{BDA8F949-88B8-486D-9E41-ABA1463A8926}" destId="{C68762A5-E9DF-484F-B385-6C7E07325E98}" srcOrd="6" destOrd="0" presId="urn:microsoft.com/office/officeart/2016/7/layout/BasicTimeline"/>
    <dgm:cxn modelId="{819C616E-63F8-4599-9A66-512521E8E9F5}" type="presParOf" srcId="{C68762A5-E9DF-484F-B385-6C7E07325E98}" destId="{F782935D-BBBD-4420-826A-F71C517659B6}" srcOrd="0" destOrd="0" presId="urn:microsoft.com/office/officeart/2016/7/layout/BasicTimeline"/>
    <dgm:cxn modelId="{8C54E232-1B89-4DC9-8E05-4736E6F4C528}" type="presParOf" srcId="{C68762A5-E9DF-484F-B385-6C7E07325E98}" destId="{3C71E446-482E-4CAC-8D42-2D4AC020412B}" srcOrd="1" destOrd="0" presId="urn:microsoft.com/office/officeart/2016/7/layout/BasicTimeline"/>
    <dgm:cxn modelId="{BC353777-539A-4864-BB21-346D8C4360C1}" type="presParOf" srcId="{3C71E446-482E-4CAC-8D42-2D4AC020412B}" destId="{6C3A59BD-6D45-4573-B098-8CB5207F194D}" srcOrd="0" destOrd="0" presId="urn:microsoft.com/office/officeart/2016/7/layout/BasicTimeline"/>
    <dgm:cxn modelId="{53E54228-74E4-4F6A-AAD7-71EB44BEEB36}" type="presParOf" srcId="{3C71E446-482E-4CAC-8D42-2D4AC020412B}" destId="{8EB042C8-D666-4667-A1E4-E0C87151B72F}" srcOrd="1" destOrd="0" presId="urn:microsoft.com/office/officeart/2016/7/layout/BasicTimeline"/>
    <dgm:cxn modelId="{CD2E3F26-566B-4E8C-9927-C3B42B77551C}" type="presParOf" srcId="{C68762A5-E9DF-484F-B385-6C7E07325E98}" destId="{086FB9B1-82B2-4197-8B33-6E7FF94F8D2E}" srcOrd="2" destOrd="0" presId="urn:microsoft.com/office/officeart/2016/7/layout/BasicTimeline"/>
    <dgm:cxn modelId="{7571835A-7BAA-40A1-945B-B991B049CBA7}" type="presParOf" srcId="{C68762A5-E9DF-484F-B385-6C7E07325E98}" destId="{3F359E8B-7C7E-4FD9-B106-36CCBFC731D5}" srcOrd="3" destOrd="0" presId="urn:microsoft.com/office/officeart/2016/7/layout/BasicTimeline"/>
    <dgm:cxn modelId="{7083DB71-225A-4FBD-A8B2-9CBA2B2F1649}" type="presParOf" srcId="{C68762A5-E9DF-484F-B385-6C7E07325E98}" destId="{34434334-A935-4057-946F-93B826088F38}" srcOrd="4" destOrd="0" presId="urn:microsoft.com/office/officeart/2016/7/layout/Basic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0E6265-BE99-48D1-8879-DB5A75D6D78E}">
      <dsp:nvSpPr>
        <dsp:cNvPr id="0" name=""/>
        <dsp:cNvSpPr/>
      </dsp:nvSpPr>
      <dsp:spPr>
        <a:xfrm>
          <a:off x="0" y="2655326"/>
          <a:ext cx="6688884" cy="0"/>
        </a:xfrm>
        <a:prstGeom prst="lin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FE5C7F33-9326-49FB-89A3-8A20163AD994}">
      <dsp:nvSpPr>
        <dsp:cNvPr id="0" name=""/>
        <dsp:cNvSpPr/>
      </dsp:nvSpPr>
      <dsp:spPr>
        <a:xfrm>
          <a:off x="786267" y="2851820"/>
          <a:ext cx="440604" cy="600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defRPr b="1"/>
          </a:pPr>
          <a:endParaRPr lang="en-US" sz="1800" kern="1200" dirty="0">
            <a:solidFill>
              <a:schemeClr val="bg1"/>
            </a:solidFill>
            <a:latin typeface="+mn-lt"/>
          </a:endParaRPr>
        </a:p>
      </dsp:txBody>
      <dsp:txXfrm>
        <a:off x="786267" y="2851820"/>
        <a:ext cx="440604" cy="600103"/>
      </dsp:txXfrm>
    </dsp:sp>
    <dsp:sp modelId="{BA29120C-7C6B-4F62-9079-4AD528BC0744}">
      <dsp:nvSpPr>
        <dsp:cNvPr id="0" name=""/>
        <dsp:cNvSpPr/>
      </dsp:nvSpPr>
      <dsp:spPr>
        <a:xfrm>
          <a:off x="12929" y="712540"/>
          <a:ext cx="1987279" cy="93376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IN" sz="1800" kern="1200" dirty="0"/>
            <a:t>Standardized column names</a:t>
          </a:r>
          <a:endParaRPr lang="en-US" sz="1800" b="1" kern="1200" dirty="0">
            <a:latin typeface="+mn-lt"/>
          </a:endParaRPr>
        </a:p>
      </dsp:txBody>
      <dsp:txXfrm>
        <a:off x="58511" y="758122"/>
        <a:ext cx="1896115" cy="842597"/>
      </dsp:txXfrm>
    </dsp:sp>
    <dsp:sp modelId="{A95DB80B-444A-4D69-B205-3A801BB8524A}">
      <dsp:nvSpPr>
        <dsp:cNvPr id="0" name=""/>
        <dsp:cNvSpPr/>
      </dsp:nvSpPr>
      <dsp:spPr>
        <a:xfrm>
          <a:off x="1006569" y="1646302"/>
          <a:ext cx="0" cy="1009023"/>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0D0713D-AF69-4AF8-B071-F65622790886}">
      <dsp:nvSpPr>
        <dsp:cNvPr id="0" name=""/>
        <dsp:cNvSpPr/>
      </dsp:nvSpPr>
      <dsp:spPr>
        <a:xfrm>
          <a:off x="2354076" y="1821776"/>
          <a:ext cx="440604" cy="600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00100">
            <a:lnSpc>
              <a:spcPct val="90000"/>
            </a:lnSpc>
            <a:spcBef>
              <a:spcPct val="0"/>
            </a:spcBef>
            <a:spcAft>
              <a:spcPct val="35000"/>
            </a:spcAft>
            <a:buNone/>
            <a:defRPr b="1"/>
          </a:pPr>
          <a:endParaRPr lang="en-US" sz="1800" kern="1200" dirty="0">
            <a:solidFill>
              <a:schemeClr val="bg1"/>
            </a:solidFill>
            <a:latin typeface="+mn-lt"/>
          </a:endParaRPr>
        </a:p>
      </dsp:txBody>
      <dsp:txXfrm>
        <a:off x="2354076" y="1821776"/>
        <a:ext cx="440604" cy="600103"/>
      </dsp:txXfrm>
    </dsp:sp>
    <dsp:sp modelId="{FA19A0AA-8B0B-4AA8-A80D-08CFFDD3F112}">
      <dsp:nvSpPr>
        <dsp:cNvPr id="0" name=""/>
        <dsp:cNvSpPr/>
      </dsp:nvSpPr>
      <dsp:spPr>
        <a:xfrm>
          <a:off x="966739" y="2615496"/>
          <a:ext cx="79659" cy="7965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DAA0C9-3E42-4088-8622-30E9F6EA139A}">
      <dsp:nvSpPr>
        <dsp:cNvPr id="0" name=""/>
        <dsp:cNvSpPr/>
      </dsp:nvSpPr>
      <dsp:spPr>
        <a:xfrm>
          <a:off x="1852045" y="3553496"/>
          <a:ext cx="1568916" cy="1794107"/>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IN" sz="1800" kern="1200" dirty="0"/>
            <a:t>Handled missing values systematically</a:t>
          </a:r>
          <a:endParaRPr lang="en-US" sz="1800" b="1" kern="1200" dirty="0">
            <a:latin typeface="+mn-lt"/>
          </a:endParaRPr>
        </a:p>
      </dsp:txBody>
      <dsp:txXfrm>
        <a:off x="1928633" y="3630084"/>
        <a:ext cx="1415740" cy="1640931"/>
      </dsp:txXfrm>
    </dsp:sp>
    <dsp:sp modelId="{DBD74D6B-057A-432C-9067-BF618C19EB2A}">
      <dsp:nvSpPr>
        <dsp:cNvPr id="0" name=""/>
        <dsp:cNvSpPr/>
      </dsp:nvSpPr>
      <dsp:spPr>
        <a:xfrm>
          <a:off x="2574378" y="2618374"/>
          <a:ext cx="0" cy="1009023"/>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712D073-0B15-4887-9DCE-A27BCACBC178}">
      <dsp:nvSpPr>
        <dsp:cNvPr id="0" name=""/>
        <dsp:cNvSpPr/>
      </dsp:nvSpPr>
      <dsp:spPr>
        <a:xfrm>
          <a:off x="3604255" y="2876531"/>
          <a:ext cx="440604" cy="600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defRPr b="1"/>
          </a:pPr>
          <a:endParaRPr lang="en-US" sz="1800" kern="1200" dirty="0">
            <a:solidFill>
              <a:schemeClr val="bg1"/>
            </a:solidFill>
            <a:latin typeface="+mn-lt"/>
          </a:endParaRPr>
        </a:p>
      </dsp:txBody>
      <dsp:txXfrm>
        <a:off x="3604255" y="2876531"/>
        <a:ext cx="440604" cy="600103"/>
      </dsp:txXfrm>
    </dsp:sp>
    <dsp:sp modelId="{0F979253-FD39-4920-BFCA-78C564B167EA}">
      <dsp:nvSpPr>
        <dsp:cNvPr id="0" name=""/>
        <dsp:cNvSpPr/>
      </dsp:nvSpPr>
      <dsp:spPr>
        <a:xfrm>
          <a:off x="2513002" y="2037435"/>
          <a:ext cx="79659" cy="7965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D48281-565D-47A3-9B6C-576231178549}">
      <dsp:nvSpPr>
        <dsp:cNvPr id="0" name=""/>
        <dsp:cNvSpPr/>
      </dsp:nvSpPr>
      <dsp:spPr>
        <a:xfrm>
          <a:off x="3148548" y="-24710"/>
          <a:ext cx="1352018" cy="1745146"/>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mn-lt"/>
            </a:rPr>
            <a:t> </a:t>
          </a:r>
          <a:r>
            <a:rPr lang="en-US" sz="1800" kern="1200" dirty="0"/>
            <a:t>Type coercion for numeric columns</a:t>
          </a:r>
          <a:endParaRPr lang="en-US" sz="1800" b="1" kern="1200" dirty="0">
            <a:latin typeface="+mn-lt"/>
          </a:endParaRPr>
        </a:p>
      </dsp:txBody>
      <dsp:txXfrm>
        <a:off x="3214548" y="41290"/>
        <a:ext cx="1220018" cy="1613146"/>
      </dsp:txXfrm>
    </dsp:sp>
    <dsp:sp modelId="{DCAE8A46-752C-4E82-84CE-E790E1F2918E}">
      <dsp:nvSpPr>
        <dsp:cNvPr id="0" name=""/>
        <dsp:cNvSpPr/>
      </dsp:nvSpPr>
      <dsp:spPr>
        <a:xfrm>
          <a:off x="3824557" y="1671013"/>
          <a:ext cx="0" cy="1009023"/>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782935D-BBBD-4420-826A-F71C517659B6}">
      <dsp:nvSpPr>
        <dsp:cNvPr id="0" name=""/>
        <dsp:cNvSpPr/>
      </dsp:nvSpPr>
      <dsp:spPr>
        <a:xfrm>
          <a:off x="5262814" y="1858728"/>
          <a:ext cx="440604" cy="600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00100">
            <a:lnSpc>
              <a:spcPct val="90000"/>
            </a:lnSpc>
            <a:spcBef>
              <a:spcPct val="0"/>
            </a:spcBef>
            <a:spcAft>
              <a:spcPct val="35000"/>
            </a:spcAft>
            <a:buNone/>
            <a:defRPr b="1"/>
          </a:pPr>
          <a:endParaRPr lang="en-US" sz="1800" kern="1200" dirty="0">
            <a:solidFill>
              <a:schemeClr val="bg1"/>
            </a:solidFill>
            <a:latin typeface="+mn-lt"/>
          </a:endParaRPr>
        </a:p>
      </dsp:txBody>
      <dsp:txXfrm>
        <a:off x="5262814" y="1858728"/>
        <a:ext cx="440604" cy="600103"/>
      </dsp:txXfrm>
    </dsp:sp>
    <dsp:sp modelId="{B6459BF8-D2C3-4018-9C28-98667DC203F4}">
      <dsp:nvSpPr>
        <dsp:cNvPr id="0" name=""/>
        <dsp:cNvSpPr/>
      </dsp:nvSpPr>
      <dsp:spPr>
        <a:xfrm>
          <a:off x="3784727" y="2640207"/>
          <a:ext cx="79659" cy="7965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3A59BD-6D45-4573-B098-8CB5207F194D}">
      <dsp:nvSpPr>
        <dsp:cNvPr id="0" name=""/>
        <dsp:cNvSpPr/>
      </dsp:nvSpPr>
      <dsp:spPr>
        <a:xfrm>
          <a:off x="4290278" y="3664349"/>
          <a:ext cx="2385675" cy="1188424"/>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IN" sz="1800" kern="1200" dirty="0"/>
            <a:t>Removed duplicates where applicable</a:t>
          </a:r>
          <a:endParaRPr lang="en-US" sz="1800" b="1" kern="1200" dirty="0">
            <a:latin typeface="+mn-lt"/>
          </a:endParaRPr>
        </a:p>
      </dsp:txBody>
      <dsp:txXfrm>
        <a:off x="4348292" y="3722363"/>
        <a:ext cx="2269647" cy="1072396"/>
      </dsp:txXfrm>
    </dsp:sp>
    <dsp:sp modelId="{086FB9B1-82B2-4197-8B33-6E7FF94F8D2E}">
      <dsp:nvSpPr>
        <dsp:cNvPr id="0" name=""/>
        <dsp:cNvSpPr/>
      </dsp:nvSpPr>
      <dsp:spPr>
        <a:xfrm>
          <a:off x="5483116" y="2655325"/>
          <a:ext cx="0" cy="1009023"/>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3F359E8B-7C7E-4FD9-B106-36CCBFC731D5}">
      <dsp:nvSpPr>
        <dsp:cNvPr id="0" name=""/>
        <dsp:cNvSpPr/>
      </dsp:nvSpPr>
      <dsp:spPr>
        <a:xfrm>
          <a:off x="5443286" y="2615496"/>
          <a:ext cx="79659" cy="7965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397ADA-28FC-D95C-9949-C2600B76E89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46638BB-B5C2-68A8-E3FA-52921DD002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07502F-DB6E-469A-9C44-FB8EDEF15CAD}" type="datetimeFigureOut">
              <a:rPr lang="en-US" smtClean="0"/>
              <a:t>2/17/2026</a:t>
            </a:fld>
            <a:endParaRPr lang="en-US" dirty="0"/>
          </a:p>
        </p:txBody>
      </p:sp>
      <p:sp>
        <p:nvSpPr>
          <p:cNvPr id="4" name="Footer Placeholder 3">
            <a:extLst>
              <a:ext uri="{FF2B5EF4-FFF2-40B4-BE49-F238E27FC236}">
                <a16:creationId xmlns:a16="http://schemas.microsoft.com/office/drawing/2014/main" id="{ADD222EB-9CD6-7377-B538-2102EE87F3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C9DFD59-EA45-6CD0-571D-72EF11B864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A6A3EC-C558-4879-9E77-732F9A1F519B}" type="slidenum">
              <a:rPr lang="en-US" smtClean="0"/>
              <a:t>‹#›</a:t>
            </a:fld>
            <a:endParaRPr lang="en-US" dirty="0"/>
          </a:p>
        </p:txBody>
      </p:sp>
    </p:spTree>
    <p:extLst>
      <p:ext uri="{BB962C8B-B14F-4D97-AF65-F5344CB8AC3E}">
        <p14:creationId xmlns:p14="http://schemas.microsoft.com/office/powerpoint/2010/main" val="37041728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817FE1-3397-4E25-A0AD-CD1F478AA284}" type="datetimeFigureOut">
              <a:rPr lang="en-US" smtClean="0"/>
              <a:t>2/17/2026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03C4B0-A82C-497E-A667-41FFA619A478}" type="slidenum">
              <a:rPr lang="en-US" smtClean="0"/>
              <a:t>‹#›</a:t>
            </a:fld>
            <a:endParaRPr lang="en-US" dirty="0"/>
          </a:p>
        </p:txBody>
      </p:sp>
    </p:spTree>
    <p:extLst>
      <p:ext uri="{BB962C8B-B14F-4D97-AF65-F5344CB8AC3E}">
        <p14:creationId xmlns:p14="http://schemas.microsoft.com/office/powerpoint/2010/main" val="764574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03C4B0-A82C-497E-A667-41FFA619A478}" type="slidenum">
              <a:rPr lang="en-US" smtClean="0"/>
              <a:t>4</a:t>
            </a:fld>
            <a:endParaRPr lang="en-US" dirty="0"/>
          </a:p>
        </p:txBody>
      </p:sp>
    </p:spTree>
    <p:extLst>
      <p:ext uri="{BB962C8B-B14F-4D97-AF65-F5344CB8AC3E}">
        <p14:creationId xmlns:p14="http://schemas.microsoft.com/office/powerpoint/2010/main" val="4101896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03C4B0-A82C-497E-A667-41FFA619A478}" type="slidenum">
              <a:rPr lang="en-US" smtClean="0"/>
              <a:t>18</a:t>
            </a:fld>
            <a:endParaRPr lang="en-US" dirty="0"/>
          </a:p>
        </p:txBody>
      </p:sp>
    </p:spTree>
    <p:extLst>
      <p:ext uri="{BB962C8B-B14F-4D97-AF65-F5344CB8AC3E}">
        <p14:creationId xmlns:p14="http://schemas.microsoft.com/office/powerpoint/2010/main" val="1959614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2DDD5-B179-8D33-E206-E8EC18C6525D}"/>
              </a:ext>
            </a:extLst>
          </p:cNvPr>
          <p:cNvSpPr>
            <a:spLocks noGrp="1"/>
          </p:cNvSpPr>
          <p:nvPr>
            <p:ph type="ctrTitle"/>
          </p:nvPr>
        </p:nvSpPr>
        <p:spPr>
          <a:xfrm>
            <a:off x="822960" y="822960"/>
            <a:ext cx="6840110" cy="4663440"/>
          </a:xfrm>
          <a:prstGeom prst="rect">
            <a:avLst/>
          </a:prstGeom>
        </p:spPr>
        <p:txBody>
          <a:bodyPr anchor="ctr">
            <a:noAutofit/>
          </a:bodyPr>
          <a:lstStyle>
            <a:lvl1pPr algn="l">
              <a:lnSpc>
                <a:spcPct val="100000"/>
              </a:lnSpc>
              <a:defRPr sz="6000" b="1" i="0" cap="all" baseline="0">
                <a:solidFill>
                  <a:schemeClr val="tx2"/>
                </a:solidFill>
                <a:latin typeface="+mj-lt"/>
              </a:defRPr>
            </a:lvl1pPr>
          </a:lstStyle>
          <a:p>
            <a:r>
              <a:rPr lang="en-US" noProof="0"/>
              <a:t>Click to edit Master title style</a:t>
            </a:r>
            <a:endParaRPr lang="en-US" noProof="0" dirty="0"/>
          </a:p>
        </p:txBody>
      </p:sp>
      <p:sp>
        <p:nvSpPr>
          <p:cNvPr id="3" name="Subtitle 2">
            <a:extLst>
              <a:ext uri="{FF2B5EF4-FFF2-40B4-BE49-F238E27FC236}">
                <a16:creationId xmlns:a16="http://schemas.microsoft.com/office/drawing/2014/main" id="{4B219809-9823-E5C1-322B-DCDB7769D492}"/>
              </a:ext>
            </a:extLst>
          </p:cNvPr>
          <p:cNvSpPr>
            <a:spLocks noGrp="1"/>
          </p:cNvSpPr>
          <p:nvPr>
            <p:ph type="subTitle" idx="1"/>
          </p:nvPr>
        </p:nvSpPr>
        <p:spPr>
          <a:xfrm>
            <a:off x="822960" y="5559552"/>
            <a:ext cx="6840110" cy="475938"/>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7" name="Picture Placeholder 16">
            <a:extLst>
              <a:ext uri="{FF2B5EF4-FFF2-40B4-BE49-F238E27FC236}">
                <a16:creationId xmlns:a16="http://schemas.microsoft.com/office/drawing/2014/main" id="{4109FC96-A524-9411-F587-93938397D054}"/>
              </a:ext>
            </a:extLst>
          </p:cNvPr>
          <p:cNvSpPr>
            <a:spLocks noGrp="1"/>
          </p:cNvSpPr>
          <p:nvPr>
            <p:ph type="pic" sz="quarter" idx="11"/>
          </p:nvPr>
        </p:nvSpPr>
        <p:spPr>
          <a:xfrm>
            <a:off x="7793736" y="0"/>
            <a:ext cx="4398264" cy="6857999"/>
          </a:xfrm>
          <a:noFill/>
        </p:spPr>
        <p:txBody>
          <a:bodyPr anchor="t"/>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4217870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22960" y="1097280"/>
            <a:ext cx="10424160" cy="1645920"/>
          </a:xfrm>
          <a:prstGeom prst="rect">
            <a:avLst/>
          </a:prstGeom>
        </p:spPr>
        <p:txBody>
          <a:bodyPr anchor="b">
            <a:normAutofit/>
          </a:bodyPr>
          <a:lstStyle>
            <a:lvl1pPr>
              <a:defRPr sz="3200" b="1">
                <a:solidFill>
                  <a:schemeClr val="bg1"/>
                </a:solidFill>
                <a:latin typeface="+mj-lt"/>
              </a:defRPr>
            </a:lvl1pPr>
          </a:lstStyle>
          <a:p>
            <a:r>
              <a:rPr lang="en-US" dirty="0"/>
              <a:t>click to edit master title style</a:t>
            </a:r>
          </a:p>
        </p:txBody>
      </p:sp>
      <p:sp>
        <p:nvSpPr>
          <p:cNvPr id="4" name="Picture Placeholder 3">
            <a:extLst>
              <a:ext uri="{FF2B5EF4-FFF2-40B4-BE49-F238E27FC236}">
                <a16:creationId xmlns:a16="http://schemas.microsoft.com/office/drawing/2014/main" id="{A1BAF3EC-96ED-627A-D8DF-71B5521F8C59}"/>
              </a:ext>
            </a:extLst>
          </p:cNvPr>
          <p:cNvSpPr>
            <a:spLocks noGrp="1"/>
          </p:cNvSpPr>
          <p:nvPr>
            <p:ph type="pic" sz="quarter" idx="12"/>
          </p:nvPr>
        </p:nvSpPr>
        <p:spPr>
          <a:xfrm>
            <a:off x="0" y="0"/>
            <a:ext cx="12192000" cy="658368"/>
          </a:xfrm>
          <a:solidFill>
            <a:schemeClr val="accent1">
              <a:lumMod val="75000"/>
            </a:schemeClr>
          </a:solidFill>
        </p:spPr>
        <p:txBody>
          <a:bodyPr/>
          <a:lstStyle>
            <a:lvl1pPr marL="0" indent="0" algn="ctr">
              <a:buNone/>
              <a:defRPr/>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B1119AD1-1029-1DE8-E36D-41EF92EDBFC2}"/>
              </a:ext>
            </a:extLst>
          </p:cNvPr>
          <p:cNvSpPr>
            <a:spLocks noGrp="1"/>
          </p:cNvSpPr>
          <p:nvPr>
            <p:ph idx="1"/>
          </p:nvPr>
        </p:nvSpPr>
        <p:spPr>
          <a:xfrm>
            <a:off x="914400" y="3529584"/>
            <a:ext cx="10360152" cy="2231136"/>
          </a:xfrm>
        </p:spPr>
        <p:txBody>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5C83E49A-BDF1-7E34-30FE-A4A45160F7AB}"/>
              </a:ext>
            </a:extLst>
          </p:cNvPr>
          <p:cNvSpPr>
            <a:spLocks noGrp="1"/>
          </p:cNvSpPr>
          <p:nvPr>
            <p:ph type="ftr" sz="quarter" idx="13"/>
          </p:nvPr>
        </p:nvSpPr>
        <p:spPr>
          <a:xfrm>
            <a:off x="173736" y="6254496"/>
            <a:ext cx="4114800" cy="365125"/>
          </a:xfrm>
          <a:prstGeom prst="rect">
            <a:avLst/>
          </a:prstGeom>
        </p:spPr>
        <p:txBody>
          <a:bodyPr/>
          <a:lstStyle>
            <a:lvl1pPr>
              <a:defRPr>
                <a:solidFill>
                  <a:schemeClr val="bg1">
                    <a:alpha val="78000"/>
                  </a:schemeClr>
                </a:solidFill>
              </a:defRPr>
            </a:lvl1pPr>
          </a:lstStyle>
          <a:p>
            <a:endParaRPr lang="en-US" dirty="0"/>
          </a:p>
        </p:txBody>
      </p:sp>
      <p:sp>
        <p:nvSpPr>
          <p:cNvPr id="6" name="Slide Number Placeholder 5">
            <a:extLst>
              <a:ext uri="{FF2B5EF4-FFF2-40B4-BE49-F238E27FC236}">
                <a16:creationId xmlns:a16="http://schemas.microsoft.com/office/drawing/2014/main" id="{CE10355B-1B69-AD49-6AB0-3D194609B2F5}"/>
              </a:ext>
            </a:extLst>
          </p:cNvPr>
          <p:cNvSpPr>
            <a:spLocks noGrp="1"/>
          </p:cNvSpPr>
          <p:nvPr>
            <p:ph type="sldNum" sz="quarter" idx="14"/>
          </p:nvPr>
        </p:nvSpPr>
        <p:spPr/>
        <p:txBody>
          <a:bodyPr/>
          <a:lstStyle>
            <a:lvl1pPr>
              <a:defRPr>
                <a:solidFill>
                  <a:schemeClr val="bg1">
                    <a:alpha val="78000"/>
                  </a:schemeClr>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1909347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4567E9-2483-C330-76B4-52F75C9504A9}"/>
              </a:ext>
            </a:extLst>
          </p:cNvPr>
          <p:cNvSpPr>
            <a:spLocks noGrp="1"/>
          </p:cNvSpPr>
          <p:nvPr>
            <p:ph type="title" hasCustomPrompt="1"/>
          </p:nvPr>
        </p:nvSpPr>
        <p:spPr>
          <a:xfrm>
            <a:off x="4370832" y="822960"/>
            <a:ext cx="7040880" cy="5212080"/>
          </a:xfrm>
          <a:prstGeom prst="rect">
            <a:avLst/>
          </a:prstGeom>
        </p:spPr>
        <p:txBody>
          <a:bodyPr anchor="ctr">
            <a:normAutofit/>
          </a:bodyPr>
          <a:lstStyle>
            <a:lvl1pPr>
              <a:defRPr sz="6000" b="1" cap="all" baseline="0">
                <a:solidFill>
                  <a:schemeClr val="tx2"/>
                </a:solidFill>
                <a:latin typeface="+mj-lt"/>
              </a:defRPr>
            </a:lvl1pPr>
          </a:lstStyle>
          <a:p>
            <a:r>
              <a:rPr lang="en-US" dirty="0"/>
              <a:t>click to edit master title style</a:t>
            </a:r>
          </a:p>
        </p:txBody>
      </p:sp>
      <p:sp>
        <p:nvSpPr>
          <p:cNvPr id="9" name="Picture Placeholder 8">
            <a:extLst>
              <a:ext uri="{FF2B5EF4-FFF2-40B4-BE49-F238E27FC236}">
                <a16:creationId xmlns:a16="http://schemas.microsoft.com/office/drawing/2014/main" id="{37A5DB37-3750-510E-8CAA-D76AFD5CC5D8}"/>
              </a:ext>
            </a:extLst>
          </p:cNvPr>
          <p:cNvSpPr>
            <a:spLocks noGrp="1"/>
          </p:cNvSpPr>
          <p:nvPr>
            <p:ph type="pic" sz="quarter" idx="10"/>
          </p:nvPr>
        </p:nvSpPr>
        <p:spPr>
          <a:xfrm>
            <a:off x="0" y="0"/>
            <a:ext cx="4133088" cy="6858000"/>
          </a:xfrm>
          <a:noFill/>
        </p:spPr>
        <p:txBody>
          <a:bodyPr anchor="ct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8043759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5">
            <a:lumMod val="50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22960" y="1097280"/>
            <a:ext cx="10515600" cy="1645920"/>
          </a:xfrm>
          <a:prstGeom prst="rect">
            <a:avLst/>
          </a:prstGeom>
        </p:spPr>
        <p:txBody>
          <a:bodyPr anchor="b">
            <a:normAutofit/>
          </a:bodyPr>
          <a:lstStyle>
            <a:lvl1pPr>
              <a:defRPr sz="3200" b="1">
                <a:solidFill>
                  <a:schemeClr val="bg1"/>
                </a:solidFill>
                <a:latin typeface="+mj-lt"/>
              </a:defRPr>
            </a:lvl1pPr>
          </a:lstStyle>
          <a:p>
            <a:r>
              <a:rPr lang="en-US" dirty="0"/>
              <a:t>click to edit master title style</a:t>
            </a:r>
          </a:p>
        </p:txBody>
      </p:sp>
      <p:sp>
        <p:nvSpPr>
          <p:cNvPr id="4" name="Picture Placeholder 3">
            <a:extLst>
              <a:ext uri="{FF2B5EF4-FFF2-40B4-BE49-F238E27FC236}">
                <a16:creationId xmlns:a16="http://schemas.microsoft.com/office/drawing/2014/main" id="{A1BAF3EC-96ED-627A-D8DF-71B5521F8C59}"/>
              </a:ext>
            </a:extLst>
          </p:cNvPr>
          <p:cNvSpPr>
            <a:spLocks noGrp="1"/>
          </p:cNvSpPr>
          <p:nvPr>
            <p:ph type="pic" sz="quarter" idx="12"/>
          </p:nvPr>
        </p:nvSpPr>
        <p:spPr>
          <a:xfrm>
            <a:off x="0" y="-23150"/>
            <a:ext cx="12192000" cy="850392"/>
          </a:xfrm>
          <a:solidFill>
            <a:schemeClr val="accent1">
              <a:lumMod val="75000"/>
            </a:schemeClr>
          </a:solidFill>
        </p:spPr>
        <p:txBody>
          <a:bodyPr/>
          <a:lstStyle>
            <a:lvl1pPr marL="0" indent="0" algn="l">
              <a:buNone/>
              <a:defRPr sz="2000">
                <a:solidFill>
                  <a:schemeClr val="bg1"/>
                </a:solidFill>
              </a:defRPr>
            </a:lvl1pPr>
          </a:lstStyle>
          <a:p>
            <a:r>
              <a:rPr lang="en-US"/>
              <a:t>Click icon to add picture</a:t>
            </a:r>
            <a:endParaRPr lang="en-US" dirty="0"/>
          </a:p>
        </p:txBody>
      </p:sp>
      <p:sp>
        <p:nvSpPr>
          <p:cNvPr id="19" name="Content Placeholder 2">
            <a:extLst>
              <a:ext uri="{FF2B5EF4-FFF2-40B4-BE49-F238E27FC236}">
                <a16:creationId xmlns:a16="http://schemas.microsoft.com/office/drawing/2014/main" id="{EDED7F42-DE45-0982-D0EE-36467303760D}"/>
              </a:ext>
            </a:extLst>
          </p:cNvPr>
          <p:cNvSpPr>
            <a:spLocks noGrp="1"/>
          </p:cNvSpPr>
          <p:nvPr>
            <p:ph idx="1"/>
          </p:nvPr>
        </p:nvSpPr>
        <p:spPr>
          <a:xfrm>
            <a:off x="822960" y="3529584"/>
            <a:ext cx="7114032" cy="2103120"/>
          </a:xfrm>
        </p:spPr>
        <p:txBody>
          <a:bodyPr/>
          <a:lstStyle>
            <a:lvl1pPr marL="342900" indent="-342900">
              <a:buFont typeface="+mj-lt"/>
              <a:buAutoNum type="arabicPeriod"/>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5">
            <a:extLst>
              <a:ext uri="{FF2B5EF4-FFF2-40B4-BE49-F238E27FC236}">
                <a16:creationId xmlns:a16="http://schemas.microsoft.com/office/drawing/2014/main" id="{6B366AA0-2DAB-8B01-E9CA-4EFD01184AB1}"/>
              </a:ext>
            </a:extLst>
          </p:cNvPr>
          <p:cNvSpPr>
            <a:spLocks noGrp="1"/>
          </p:cNvSpPr>
          <p:nvPr>
            <p:ph sz="quarter" idx="14"/>
          </p:nvPr>
        </p:nvSpPr>
        <p:spPr>
          <a:xfrm>
            <a:off x="8321040" y="3529584"/>
            <a:ext cx="3017520" cy="2103120"/>
          </a:xfrm>
        </p:spPr>
        <p:txBody>
          <a:bodyPr/>
          <a:lstStyle>
            <a:lvl1pPr marL="0" indent="0" algn="ctr">
              <a:lnSpc>
                <a:spcPct val="90000"/>
              </a:lnSpc>
              <a:spcBef>
                <a:spcPts val="1000"/>
              </a:spcBef>
              <a:spcAft>
                <a:spcPts val="0"/>
              </a:spcAft>
              <a:buFont typeface="Arial" panose="020B0604020202020204" pitchFamily="34" charset="0"/>
              <a:buNone/>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EC3AD13A-778C-0B94-E890-F60B86ABB584}"/>
              </a:ext>
            </a:extLst>
          </p:cNvPr>
          <p:cNvSpPr>
            <a:spLocks noGrp="1"/>
          </p:cNvSpPr>
          <p:nvPr>
            <p:ph type="ftr" sz="quarter" idx="29"/>
          </p:nvPr>
        </p:nvSpPr>
        <p:spPr>
          <a:xfrm>
            <a:off x="173736" y="6254496"/>
            <a:ext cx="4114800" cy="365125"/>
          </a:xfrm>
          <a:prstGeom prst="rect">
            <a:avLst/>
          </a:prstGeom>
        </p:spPr>
        <p:txBody>
          <a:bodyPr/>
          <a:lstStyle>
            <a:lvl1pPr>
              <a:defRPr>
                <a:solidFill>
                  <a:schemeClr val="bg1"/>
                </a:solidFill>
              </a:defRPr>
            </a:lvl1pPr>
          </a:lstStyle>
          <a:p>
            <a:endParaRPr lang="en-US" dirty="0"/>
          </a:p>
        </p:txBody>
      </p:sp>
      <p:sp>
        <p:nvSpPr>
          <p:cNvPr id="3" name="Slide Number Placeholder 2">
            <a:extLst>
              <a:ext uri="{FF2B5EF4-FFF2-40B4-BE49-F238E27FC236}">
                <a16:creationId xmlns:a16="http://schemas.microsoft.com/office/drawing/2014/main" id="{2434822A-F2F6-6134-01C8-6CB9A884CDD6}"/>
              </a:ext>
            </a:extLst>
          </p:cNvPr>
          <p:cNvSpPr>
            <a:spLocks noGrp="1"/>
          </p:cNvSpPr>
          <p:nvPr>
            <p:ph type="sldNum" sz="quarter" idx="30"/>
          </p:nvPr>
        </p:nvSpPr>
        <p:spPr/>
        <p:txBody>
          <a:bodyPr/>
          <a:lstStyle>
            <a:lvl1pPr>
              <a:defRPr>
                <a:solidFill>
                  <a:schemeClr val="bg1"/>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29447106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4"/>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22960" y="822960"/>
            <a:ext cx="6126480" cy="1920240"/>
          </a:xfrm>
          <a:prstGeom prst="rect">
            <a:avLst/>
          </a:prstGeom>
        </p:spPr>
        <p:txBody>
          <a:bodyPr anchor="b">
            <a:normAutofit/>
          </a:bodyPr>
          <a:lstStyle>
            <a:lvl1pPr>
              <a:defRPr sz="3200" b="1">
                <a:solidFill>
                  <a:schemeClr val="bg1"/>
                </a:solidFill>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B1119AD1-1029-1DE8-E36D-41EF92EDBFC2}"/>
              </a:ext>
            </a:extLst>
          </p:cNvPr>
          <p:cNvSpPr>
            <a:spLocks noGrp="1"/>
          </p:cNvSpPr>
          <p:nvPr>
            <p:ph idx="1"/>
          </p:nvPr>
        </p:nvSpPr>
        <p:spPr>
          <a:xfrm>
            <a:off x="7242048" y="822960"/>
            <a:ext cx="4069080" cy="1901952"/>
          </a:xfrm>
        </p:spPr>
        <p:txBody>
          <a:bodyPr/>
          <a:lstStyle>
            <a:lvl1pPr marL="0" indent="0">
              <a:lnSpc>
                <a:spcPct val="150000"/>
              </a:lnSpc>
              <a:spcBef>
                <a:spcPts val="0"/>
              </a:spcBef>
              <a:spcAft>
                <a:spcPts val="600"/>
              </a:spcAft>
              <a:buNone/>
              <a:defRPr sz="1800">
                <a:solidFill>
                  <a:schemeClr val="bg1"/>
                </a:solidFill>
              </a:defRPr>
            </a:lvl1pPr>
            <a:lvl2pPr marL="283464">
              <a:defRPr sz="1600">
                <a:solidFill>
                  <a:schemeClr val="bg1"/>
                </a:solidFill>
              </a:defRPr>
            </a:lvl2pPr>
            <a:lvl3pPr marL="566928">
              <a:defRPr sz="1400">
                <a:solidFill>
                  <a:schemeClr val="bg1"/>
                </a:solidFill>
              </a:defRPr>
            </a:lvl3pPr>
            <a:lvl4pPr marL="859536">
              <a:defRPr sz="1200">
                <a:solidFill>
                  <a:schemeClr val="bg1"/>
                </a:solidFill>
              </a:defRPr>
            </a:lvl4pPr>
            <a:lvl5pPr marL="1152144">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8">
            <a:extLst>
              <a:ext uri="{FF2B5EF4-FFF2-40B4-BE49-F238E27FC236}">
                <a16:creationId xmlns:a16="http://schemas.microsoft.com/office/drawing/2014/main" id="{CFC01E54-865D-1B08-43CC-2D0128CECDAE}"/>
              </a:ext>
            </a:extLst>
          </p:cNvPr>
          <p:cNvSpPr>
            <a:spLocks noGrp="1"/>
          </p:cNvSpPr>
          <p:nvPr>
            <p:ph type="pic" sz="quarter" idx="10"/>
          </p:nvPr>
        </p:nvSpPr>
        <p:spPr>
          <a:xfrm>
            <a:off x="0" y="3557016"/>
            <a:ext cx="12192000" cy="3300984"/>
          </a:xfrm>
          <a:solidFill>
            <a:schemeClr val="accent4">
              <a:lumMod val="75000"/>
            </a:schemeClr>
          </a:solidFill>
        </p:spPr>
        <p:txBody>
          <a:bodyPr anchor="ctr"/>
          <a:lstStyle>
            <a:lvl1pPr marL="0" indent="0" algn="ctr">
              <a:buNone/>
              <a:defRPr>
                <a:solidFill>
                  <a:schemeClr val="bg1"/>
                </a:solidFill>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72422ED3-8684-C41B-4675-BBDC2C8E5B5B}"/>
              </a:ext>
            </a:extLst>
          </p:cNvPr>
          <p:cNvSpPr>
            <a:spLocks noGrp="1"/>
          </p:cNvSpPr>
          <p:nvPr>
            <p:ph type="ftr" sz="quarter" idx="13"/>
          </p:nvPr>
        </p:nvSpPr>
        <p:spPr>
          <a:xfrm>
            <a:off x="173736" y="6254496"/>
            <a:ext cx="4114800" cy="365125"/>
          </a:xfrm>
          <a:prstGeom prst="rect">
            <a:avLst/>
          </a:prstGeom>
        </p:spPr>
        <p:txBody>
          <a:bodyPr/>
          <a:lstStyle>
            <a:lvl1pPr>
              <a:defRPr>
                <a:solidFill>
                  <a:schemeClr val="bg1">
                    <a:alpha val="78000"/>
                  </a:schemeClr>
                </a:solidFill>
              </a:defRPr>
            </a:lvl1pPr>
          </a:lstStyle>
          <a:p>
            <a:endParaRPr lang="en-US" dirty="0"/>
          </a:p>
        </p:txBody>
      </p:sp>
      <p:sp>
        <p:nvSpPr>
          <p:cNvPr id="9" name="Slide Number Placeholder 8">
            <a:extLst>
              <a:ext uri="{FF2B5EF4-FFF2-40B4-BE49-F238E27FC236}">
                <a16:creationId xmlns:a16="http://schemas.microsoft.com/office/drawing/2014/main" id="{F9CE6B05-7A34-DD4C-91AD-29F26B6F9CF5}"/>
              </a:ext>
            </a:extLst>
          </p:cNvPr>
          <p:cNvSpPr>
            <a:spLocks noGrp="1"/>
          </p:cNvSpPr>
          <p:nvPr>
            <p:ph type="sldNum" sz="quarter" idx="14"/>
          </p:nvPr>
        </p:nvSpPr>
        <p:spPr/>
        <p:txBody>
          <a:bodyPr/>
          <a:lstStyle>
            <a:lvl1pPr>
              <a:defRPr>
                <a:solidFill>
                  <a:schemeClr val="bg1">
                    <a:alpha val="78000"/>
                  </a:schemeClr>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2126236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4567E9-2483-C330-76B4-52F75C9504A9}"/>
              </a:ext>
            </a:extLst>
          </p:cNvPr>
          <p:cNvSpPr>
            <a:spLocks noGrp="1"/>
          </p:cNvSpPr>
          <p:nvPr>
            <p:ph type="title" hasCustomPrompt="1"/>
          </p:nvPr>
        </p:nvSpPr>
        <p:spPr>
          <a:xfrm>
            <a:off x="822960" y="822960"/>
            <a:ext cx="4389120" cy="1920240"/>
          </a:xfrm>
          <a:prstGeom prst="rect">
            <a:avLst/>
          </a:prstGeom>
        </p:spPr>
        <p:txBody>
          <a:bodyPr anchor="b">
            <a:normAutofit/>
          </a:bodyPr>
          <a:lstStyle>
            <a:lvl1pPr>
              <a:defRPr sz="3200" b="1">
                <a:solidFill>
                  <a:schemeClr val="bg1"/>
                </a:solidFill>
                <a:latin typeface="+mj-lt"/>
              </a:defRPr>
            </a:lvl1pPr>
          </a:lstStyle>
          <a:p>
            <a:r>
              <a:rPr lang="en-US" dirty="0"/>
              <a:t>click to edit master title style</a:t>
            </a:r>
          </a:p>
        </p:txBody>
      </p:sp>
      <p:sp>
        <p:nvSpPr>
          <p:cNvPr id="9" name="Content Placeholder 5">
            <a:extLst>
              <a:ext uri="{FF2B5EF4-FFF2-40B4-BE49-F238E27FC236}">
                <a16:creationId xmlns:a16="http://schemas.microsoft.com/office/drawing/2014/main" id="{380C9AC2-080F-B7EB-E5D9-98A11923C160}"/>
              </a:ext>
            </a:extLst>
          </p:cNvPr>
          <p:cNvSpPr>
            <a:spLocks noGrp="1"/>
          </p:cNvSpPr>
          <p:nvPr>
            <p:ph sz="quarter" idx="14"/>
          </p:nvPr>
        </p:nvSpPr>
        <p:spPr>
          <a:xfrm>
            <a:off x="822960" y="3529584"/>
            <a:ext cx="4389120" cy="2350008"/>
          </a:xfrm>
        </p:spPr>
        <p:txBody>
          <a:bodyPr/>
          <a:lstStyle>
            <a:lvl1pPr marL="285750" indent="-285750">
              <a:lnSpc>
                <a:spcPts val="2500"/>
              </a:lnSpc>
              <a:spcBef>
                <a:spcPts val="0"/>
              </a:spcBef>
              <a:spcAft>
                <a:spcPts val="1000"/>
              </a:spcAft>
              <a:buFont typeface="Arial" panose="020B0604020202020204" pitchFamily="34" charset="0"/>
              <a:buChar cha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Picture Placeholder 16">
            <a:extLst>
              <a:ext uri="{FF2B5EF4-FFF2-40B4-BE49-F238E27FC236}">
                <a16:creationId xmlns:a16="http://schemas.microsoft.com/office/drawing/2014/main" id="{A6C9DAC2-F86A-0D7B-2EA8-DAE9CF8E03B5}"/>
              </a:ext>
            </a:extLst>
          </p:cNvPr>
          <p:cNvSpPr>
            <a:spLocks noGrp="1"/>
          </p:cNvSpPr>
          <p:nvPr>
            <p:ph type="pic" sz="quarter" idx="13"/>
          </p:nvPr>
        </p:nvSpPr>
        <p:spPr>
          <a:xfrm>
            <a:off x="5690616" y="0"/>
            <a:ext cx="6501384" cy="6857999"/>
          </a:xfrm>
          <a:noFill/>
        </p:spPr>
        <p:txBody>
          <a:bodyPr anchor="t"/>
          <a:lstStyle>
            <a:lvl1pPr marL="0" indent="0" algn="ctr">
              <a:buNone/>
              <a:defRPr>
                <a:solidFill>
                  <a:schemeClr val="bg1"/>
                </a:solidFill>
              </a:defRPr>
            </a:lvl1pPr>
          </a:lstStyle>
          <a:p>
            <a:r>
              <a:rPr lang="en-US" noProof="0"/>
              <a:t>Click icon to add picture</a:t>
            </a:r>
            <a:endParaRPr lang="en-US" noProof="0" dirty="0"/>
          </a:p>
        </p:txBody>
      </p:sp>
      <p:sp>
        <p:nvSpPr>
          <p:cNvPr id="7" name="Footer Placeholder 6">
            <a:extLst>
              <a:ext uri="{FF2B5EF4-FFF2-40B4-BE49-F238E27FC236}">
                <a16:creationId xmlns:a16="http://schemas.microsoft.com/office/drawing/2014/main" id="{B5DF0DBE-FBE3-E653-13B1-8A27023E2F1E}"/>
              </a:ext>
            </a:extLst>
          </p:cNvPr>
          <p:cNvSpPr>
            <a:spLocks noGrp="1"/>
          </p:cNvSpPr>
          <p:nvPr>
            <p:ph type="ftr" sz="quarter" idx="11"/>
          </p:nvPr>
        </p:nvSpPr>
        <p:spPr>
          <a:xfrm>
            <a:off x="173736" y="6254496"/>
            <a:ext cx="4114800" cy="365125"/>
          </a:xfrm>
          <a:prstGeom prst="rect">
            <a:avLst/>
          </a:prstGeom>
        </p:spPr>
        <p:txBody>
          <a:bodyPr/>
          <a:lstStyle>
            <a:lvl1pPr>
              <a:defRPr>
                <a:solidFill>
                  <a:schemeClr val="bg1">
                    <a:alpha val="78000"/>
                  </a:schemeClr>
                </a:solidFill>
              </a:defRPr>
            </a:lvl1pPr>
          </a:lstStyle>
          <a:p>
            <a:endParaRPr lang="en-US" dirty="0"/>
          </a:p>
        </p:txBody>
      </p:sp>
      <p:sp>
        <p:nvSpPr>
          <p:cNvPr id="8" name="Slide Number Placeholder 7">
            <a:extLst>
              <a:ext uri="{FF2B5EF4-FFF2-40B4-BE49-F238E27FC236}">
                <a16:creationId xmlns:a16="http://schemas.microsoft.com/office/drawing/2014/main" id="{4339096C-E86B-C5A9-1F2F-E4FD0552DEF8}"/>
              </a:ext>
            </a:extLst>
          </p:cNvPr>
          <p:cNvSpPr>
            <a:spLocks noGrp="1"/>
          </p:cNvSpPr>
          <p:nvPr>
            <p:ph type="sldNum" sz="quarter" idx="12"/>
          </p:nvPr>
        </p:nvSpPr>
        <p:spPr/>
        <p:txBody>
          <a:bodyPr/>
          <a:lstStyle>
            <a:lvl1pPr>
              <a:defRPr>
                <a:solidFill>
                  <a:schemeClr val="bg1">
                    <a:alpha val="78000"/>
                  </a:schemeClr>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3317380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647C7-955C-FC73-3737-298D139F209D}"/>
              </a:ext>
            </a:extLst>
          </p:cNvPr>
          <p:cNvSpPr>
            <a:spLocks noGrp="1"/>
          </p:cNvSpPr>
          <p:nvPr>
            <p:ph type="title"/>
          </p:nvPr>
        </p:nvSpPr>
        <p:spPr>
          <a:xfrm>
            <a:off x="822960" y="822960"/>
            <a:ext cx="4754880" cy="4114800"/>
          </a:xfrm>
          <a:prstGeom prst="rect">
            <a:avLst/>
          </a:prstGeom>
        </p:spPr>
        <p:txBody>
          <a:bodyPr anchor="b">
            <a:noAutofit/>
          </a:bodyPr>
          <a:lstStyle>
            <a:lvl1pPr algn="r">
              <a:lnSpc>
                <a:spcPct val="100000"/>
              </a:lnSpc>
              <a:defRPr sz="5400" b="1">
                <a:solidFill>
                  <a:schemeClr val="bg1"/>
                </a:solidFill>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4EA9653-6F42-EC48-B443-D3FF0CD0D4C1}"/>
              </a:ext>
            </a:extLst>
          </p:cNvPr>
          <p:cNvSpPr>
            <a:spLocks noGrp="1"/>
          </p:cNvSpPr>
          <p:nvPr>
            <p:ph type="body" idx="1"/>
          </p:nvPr>
        </p:nvSpPr>
        <p:spPr>
          <a:xfrm>
            <a:off x="822960" y="5175504"/>
            <a:ext cx="4754880" cy="914400"/>
          </a:xfrm>
        </p:spPr>
        <p:txBody>
          <a:bodyPr/>
          <a:lstStyle>
            <a:lvl1pPr marL="0" indent="0" algn="r">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37A5DB37-3750-510E-8CAA-D76AFD5CC5D8}"/>
              </a:ext>
            </a:extLst>
          </p:cNvPr>
          <p:cNvSpPr>
            <a:spLocks noGrp="1"/>
          </p:cNvSpPr>
          <p:nvPr>
            <p:ph type="pic" sz="quarter" idx="10"/>
          </p:nvPr>
        </p:nvSpPr>
        <p:spPr>
          <a:xfrm>
            <a:off x="6096000" y="0"/>
            <a:ext cx="6096000" cy="6858000"/>
          </a:xfrm>
          <a:solidFill>
            <a:schemeClr val="bg1">
              <a:lumMod val="95000"/>
            </a:schemeClr>
          </a:solidFill>
        </p:spPr>
        <p:txBody>
          <a:bodyPr anchor="t"/>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2925168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0577E-706F-A37B-4229-35D618DD2969}"/>
              </a:ext>
            </a:extLst>
          </p:cNvPr>
          <p:cNvSpPr>
            <a:spLocks noGrp="1"/>
          </p:cNvSpPr>
          <p:nvPr>
            <p:ph type="title" hasCustomPrompt="1"/>
          </p:nvPr>
        </p:nvSpPr>
        <p:spPr>
          <a:xfrm>
            <a:off x="822960" y="822960"/>
            <a:ext cx="4937760" cy="1920240"/>
          </a:xfrm>
          <a:prstGeom prst="rect">
            <a:avLst/>
          </a:prstGeom>
        </p:spPr>
        <p:txBody>
          <a:bodyPr anchor="b">
            <a:normAutofit/>
          </a:bodyPr>
          <a:lstStyle>
            <a:lvl1pPr>
              <a:defRPr sz="3200" b="1">
                <a:solidFill>
                  <a:schemeClr val="bg1"/>
                </a:solidFill>
                <a:latin typeface="+mj-lt"/>
              </a:defRPr>
            </a:lvl1pPr>
          </a:lstStyle>
          <a:p>
            <a:r>
              <a:rPr lang="en-US" dirty="0"/>
              <a:t>click to edit master title style</a:t>
            </a:r>
          </a:p>
        </p:txBody>
      </p:sp>
      <p:sp>
        <p:nvSpPr>
          <p:cNvPr id="4" name="Content Placeholder 3">
            <a:extLst>
              <a:ext uri="{FF2B5EF4-FFF2-40B4-BE49-F238E27FC236}">
                <a16:creationId xmlns:a16="http://schemas.microsoft.com/office/drawing/2014/main" id="{A915BFF6-ADF4-B12B-F366-E1E7F245C3B3}"/>
              </a:ext>
            </a:extLst>
          </p:cNvPr>
          <p:cNvSpPr>
            <a:spLocks noGrp="1"/>
          </p:cNvSpPr>
          <p:nvPr>
            <p:ph sz="half" idx="2"/>
          </p:nvPr>
        </p:nvSpPr>
        <p:spPr>
          <a:xfrm>
            <a:off x="6263640" y="822960"/>
            <a:ext cx="5111496" cy="3566160"/>
          </a:xfrm>
        </p:spPr>
        <p:txBody>
          <a:bodyPr/>
          <a:lstStyle>
            <a:lvl1pPr marL="283464" indent="-283464">
              <a:defRPr sz="1800">
                <a:solidFill>
                  <a:schemeClr val="bg1"/>
                </a:solidFill>
              </a:defRPr>
            </a:lvl1pPr>
            <a:lvl2pPr indent="-283464">
              <a:defRPr sz="1600">
                <a:solidFill>
                  <a:schemeClr val="bg1"/>
                </a:solidFill>
              </a:defRPr>
            </a:lvl2pPr>
            <a:lvl3pPr indent="-283464">
              <a:defRPr sz="1400">
                <a:solidFill>
                  <a:schemeClr val="bg1"/>
                </a:solidFill>
              </a:defRPr>
            </a:lvl3pPr>
            <a:lvl4pPr indent="-283464">
              <a:defRPr sz="1400">
                <a:solidFill>
                  <a:schemeClr val="bg1"/>
                </a:solidFill>
              </a:defRPr>
            </a:lvl4pPr>
            <a:lvl5pPr indent="-283464">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16">
            <a:extLst>
              <a:ext uri="{FF2B5EF4-FFF2-40B4-BE49-F238E27FC236}">
                <a16:creationId xmlns:a16="http://schemas.microsoft.com/office/drawing/2014/main" id="{6EAC12B0-20CC-C7DC-2FB8-1B9FE9CCFCCB}"/>
              </a:ext>
            </a:extLst>
          </p:cNvPr>
          <p:cNvSpPr>
            <a:spLocks noGrp="1"/>
          </p:cNvSpPr>
          <p:nvPr>
            <p:ph type="pic" sz="quarter" idx="14"/>
          </p:nvPr>
        </p:nvSpPr>
        <p:spPr>
          <a:xfrm>
            <a:off x="1" y="4471416"/>
            <a:ext cx="12192000" cy="2386584"/>
          </a:xfrm>
          <a:noFill/>
        </p:spPr>
        <p:txBody>
          <a:bodyPr anchor="t"/>
          <a:lstStyle>
            <a:lvl1pPr marL="0" indent="0" algn="ctr">
              <a:buNone/>
              <a:defRPr>
                <a:solidFill>
                  <a:schemeClr val="bg1"/>
                </a:solidFill>
              </a:defRPr>
            </a:lvl1pPr>
          </a:lstStyle>
          <a:p>
            <a:r>
              <a:rPr lang="en-US" noProof="0"/>
              <a:t>Click icon to add picture</a:t>
            </a:r>
            <a:endParaRPr lang="en-US" noProof="0" dirty="0"/>
          </a:p>
        </p:txBody>
      </p:sp>
      <p:sp>
        <p:nvSpPr>
          <p:cNvPr id="14" name="Footer Placeholder 13">
            <a:extLst>
              <a:ext uri="{FF2B5EF4-FFF2-40B4-BE49-F238E27FC236}">
                <a16:creationId xmlns:a16="http://schemas.microsoft.com/office/drawing/2014/main" id="{C78AC046-3CF2-802F-750B-B70D9B89A33E}"/>
              </a:ext>
            </a:extLst>
          </p:cNvPr>
          <p:cNvSpPr>
            <a:spLocks noGrp="1"/>
          </p:cNvSpPr>
          <p:nvPr>
            <p:ph type="ftr" sz="quarter" idx="12"/>
          </p:nvPr>
        </p:nvSpPr>
        <p:spPr>
          <a:xfrm>
            <a:off x="173736" y="6254496"/>
            <a:ext cx="4114800" cy="365125"/>
          </a:xfrm>
          <a:prstGeom prst="rect">
            <a:avLst/>
          </a:prstGeom>
        </p:spPr>
        <p:txBody>
          <a:bodyPr/>
          <a:lstStyle>
            <a:lvl1pPr>
              <a:defRPr>
                <a:solidFill>
                  <a:schemeClr val="bg1">
                    <a:alpha val="78000"/>
                  </a:schemeClr>
                </a:solidFill>
              </a:defRPr>
            </a:lvl1pPr>
          </a:lstStyle>
          <a:p>
            <a:endParaRPr lang="en-US" dirty="0"/>
          </a:p>
        </p:txBody>
      </p:sp>
      <p:sp>
        <p:nvSpPr>
          <p:cNvPr id="15" name="Slide Number Placeholder 14">
            <a:extLst>
              <a:ext uri="{FF2B5EF4-FFF2-40B4-BE49-F238E27FC236}">
                <a16:creationId xmlns:a16="http://schemas.microsoft.com/office/drawing/2014/main" id="{E9B26AA9-8344-BF2E-82C8-AF9EDF269B92}"/>
              </a:ext>
            </a:extLst>
          </p:cNvPr>
          <p:cNvSpPr>
            <a:spLocks noGrp="1"/>
          </p:cNvSpPr>
          <p:nvPr>
            <p:ph type="sldNum" sz="quarter" idx="13"/>
          </p:nvPr>
        </p:nvSpPr>
        <p:spPr/>
        <p:txBody>
          <a:bodyPr/>
          <a:lstStyle>
            <a:lvl1pPr>
              <a:defRPr>
                <a:solidFill>
                  <a:schemeClr val="bg1"/>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920933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title">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4567E9-2483-C330-76B4-52F75C9504A9}"/>
              </a:ext>
            </a:extLst>
          </p:cNvPr>
          <p:cNvSpPr>
            <a:spLocks noGrp="1"/>
          </p:cNvSpPr>
          <p:nvPr>
            <p:ph type="title" hasCustomPrompt="1"/>
          </p:nvPr>
        </p:nvSpPr>
        <p:spPr>
          <a:xfrm>
            <a:off x="6675120" y="822960"/>
            <a:ext cx="4754880" cy="4114800"/>
          </a:xfrm>
          <a:prstGeom prst="rect">
            <a:avLst/>
          </a:prstGeom>
        </p:spPr>
        <p:txBody>
          <a:bodyPr anchor="b">
            <a:normAutofit/>
          </a:bodyPr>
          <a:lstStyle>
            <a:lvl1pPr>
              <a:defRPr sz="5400" b="1">
                <a:solidFill>
                  <a:schemeClr val="bg1"/>
                </a:solidFill>
                <a:latin typeface="+mj-lt"/>
              </a:defRPr>
            </a:lvl1pPr>
          </a:lstStyle>
          <a:p>
            <a:r>
              <a:rPr lang="en-US" dirty="0"/>
              <a:t>click to edit master title style</a:t>
            </a:r>
          </a:p>
        </p:txBody>
      </p:sp>
      <p:sp>
        <p:nvSpPr>
          <p:cNvPr id="2" name="Picture Placeholder 16">
            <a:extLst>
              <a:ext uri="{FF2B5EF4-FFF2-40B4-BE49-F238E27FC236}">
                <a16:creationId xmlns:a16="http://schemas.microsoft.com/office/drawing/2014/main" id="{A6C9DAC2-F86A-0D7B-2EA8-DAE9CF8E03B5}"/>
              </a:ext>
            </a:extLst>
          </p:cNvPr>
          <p:cNvSpPr>
            <a:spLocks noGrp="1"/>
          </p:cNvSpPr>
          <p:nvPr>
            <p:ph type="pic" sz="quarter" idx="13"/>
          </p:nvPr>
        </p:nvSpPr>
        <p:spPr>
          <a:xfrm>
            <a:off x="0" y="0"/>
            <a:ext cx="6099048" cy="6857999"/>
          </a:xfrm>
          <a:solidFill>
            <a:schemeClr val="bg1">
              <a:lumMod val="95000"/>
            </a:schemeClr>
          </a:solidFill>
        </p:spPr>
        <p:txBody>
          <a:bodyPr anchor="t"/>
          <a:lstStyle>
            <a:lvl1pPr marL="0" indent="0" algn="ctr">
              <a:buNone/>
              <a:defRPr>
                <a:solidFill>
                  <a:schemeClr val="tx1"/>
                </a:solidFill>
              </a:defRPr>
            </a:lvl1pPr>
          </a:lstStyle>
          <a:p>
            <a:r>
              <a:rPr lang="en-US" noProof="0"/>
              <a:t>Click icon to add picture</a:t>
            </a:r>
            <a:endParaRPr lang="en-US" noProof="0" dirty="0"/>
          </a:p>
        </p:txBody>
      </p:sp>
      <p:sp>
        <p:nvSpPr>
          <p:cNvPr id="3" name="Text Placeholder 2">
            <a:extLst>
              <a:ext uri="{FF2B5EF4-FFF2-40B4-BE49-F238E27FC236}">
                <a16:creationId xmlns:a16="http://schemas.microsoft.com/office/drawing/2014/main" id="{D248F38D-10C4-434A-0F9B-619CCAB674D3}"/>
              </a:ext>
            </a:extLst>
          </p:cNvPr>
          <p:cNvSpPr>
            <a:spLocks noGrp="1"/>
          </p:cNvSpPr>
          <p:nvPr>
            <p:ph type="body" idx="1"/>
          </p:nvPr>
        </p:nvSpPr>
        <p:spPr>
          <a:xfrm>
            <a:off x="6675120" y="5175504"/>
            <a:ext cx="4754880" cy="914400"/>
          </a:xfrm>
        </p:spPr>
        <p:txBody>
          <a:bodyPr/>
          <a:lstStyle>
            <a:lvl1pPr marL="0" indent="0" algn="l">
              <a:buFont typeface="Arial" panose="020B0604020202020204" pitchFamily="34" charset="0"/>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733502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tx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2E9B473-9612-90C4-92F3-3DAB99570ABE}"/>
              </a:ext>
            </a:extLst>
          </p:cNvPr>
          <p:cNvSpPr>
            <a:spLocks noGrp="1"/>
          </p:cNvSpPr>
          <p:nvPr>
            <p:ph type="title" hasCustomPrompt="1"/>
          </p:nvPr>
        </p:nvSpPr>
        <p:spPr>
          <a:xfrm>
            <a:off x="822960" y="822960"/>
            <a:ext cx="4023360" cy="1920240"/>
          </a:xfrm>
          <a:prstGeom prst="rect">
            <a:avLst/>
          </a:prstGeom>
        </p:spPr>
        <p:txBody>
          <a:bodyPr anchor="b">
            <a:normAutofit/>
          </a:bodyPr>
          <a:lstStyle>
            <a:lvl1pPr>
              <a:defRPr sz="3200" b="1">
                <a:solidFill>
                  <a:schemeClr val="bg1"/>
                </a:solidFill>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B1119AD1-1029-1DE8-E36D-41EF92EDBFC2}"/>
              </a:ext>
            </a:extLst>
          </p:cNvPr>
          <p:cNvSpPr>
            <a:spLocks noGrp="1"/>
          </p:cNvSpPr>
          <p:nvPr>
            <p:ph idx="1"/>
          </p:nvPr>
        </p:nvSpPr>
        <p:spPr>
          <a:xfrm>
            <a:off x="822960" y="3529584"/>
            <a:ext cx="4023360" cy="1920240"/>
          </a:xfrm>
        </p:spPr>
        <p:txBody>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2">
            <a:extLst>
              <a:ext uri="{FF2B5EF4-FFF2-40B4-BE49-F238E27FC236}">
                <a16:creationId xmlns:a16="http://schemas.microsoft.com/office/drawing/2014/main" id="{E59FE3EB-4655-2339-C82A-C74B21F76556}"/>
              </a:ext>
            </a:extLst>
          </p:cNvPr>
          <p:cNvSpPr>
            <a:spLocks noGrp="1"/>
          </p:cNvSpPr>
          <p:nvPr>
            <p:ph idx="15"/>
          </p:nvPr>
        </p:nvSpPr>
        <p:spPr>
          <a:xfrm>
            <a:off x="5486400" y="822960"/>
            <a:ext cx="5861304" cy="4846320"/>
          </a:xfrm>
        </p:spPr>
        <p:txBody>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a:extLst>
              <a:ext uri="{FF2B5EF4-FFF2-40B4-BE49-F238E27FC236}">
                <a16:creationId xmlns:a16="http://schemas.microsoft.com/office/drawing/2014/main" id="{E24F3A78-F067-8639-9E61-32AE80986E08}"/>
              </a:ext>
            </a:extLst>
          </p:cNvPr>
          <p:cNvSpPr>
            <a:spLocks noGrp="1"/>
          </p:cNvSpPr>
          <p:nvPr>
            <p:ph type="pic" sz="quarter" idx="12"/>
          </p:nvPr>
        </p:nvSpPr>
        <p:spPr>
          <a:xfrm>
            <a:off x="0" y="6007608"/>
            <a:ext cx="12192000" cy="850392"/>
          </a:xfrm>
          <a:prstGeom prst="rect">
            <a:avLst/>
          </a:prstGeom>
          <a:solidFill>
            <a:schemeClr val="accent1">
              <a:lumMod val="75000"/>
            </a:schemeClr>
          </a:solidFill>
        </p:spPr>
        <p:txBody>
          <a:bodyPr wrap="square">
            <a:noAutofit/>
          </a:bodyPr>
          <a:lstStyle>
            <a:lvl1pPr marL="0" indent="0" algn="l">
              <a:buNone/>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FFD9871F-9716-E693-46E0-C82668C233AA}"/>
              </a:ext>
            </a:extLst>
          </p:cNvPr>
          <p:cNvSpPr>
            <a:spLocks noGrp="1"/>
          </p:cNvSpPr>
          <p:nvPr>
            <p:ph type="ftr" sz="quarter" idx="13"/>
          </p:nvPr>
        </p:nvSpPr>
        <p:spPr>
          <a:xfrm>
            <a:off x="173736" y="6276547"/>
            <a:ext cx="4114800" cy="365125"/>
          </a:xfrm>
          <a:prstGeom prst="rect">
            <a:avLst/>
          </a:prstGeom>
        </p:spPr>
        <p:txBody>
          <a:bodyPr/>
          <a:lstStyle>
            <a:lvl1pPr>
              <a:defRPr>
                <a:solidFill>
                  <a:schemeClr val="bg1"/>
                </a:solidFill>
              </a:defRPr>
            </a:lvl1pPr>
          </a:lstStyle>
          <a:p>
            <a:endParaRPr lang="en-US" dirty="0"/>
          </a:p>
        </p:txBody>
      </p:sp>
      <p:sp>
        <p:nvSpPr>
          <p:cNvPr id="8" name="Slide Number Placeholder 7">
            <a:extLst>
              <a:ext uri="{FF2B5EF4-FFF2-40B4-BE49-F238E27FC236}">
                <a16:creationId xmlns:a16="http://schemas.microsoft.com/office/drawing/2014/main" id="{33B6AA57-B313-9EB7-BDE7-E6B64F9104E4}"/>
              </a:ext>
            </a:extLst>
          </p:cNvPr>
          <p:cNvSpPr>
            <a:spLocks noGrp="1"/>
          </p:cNvSpPr>
          <p:nvPr>
            <p:ph type="sldNum" sz="quarter" idx="14"/>
          </p:nvPr>
        </p:nvSpPr>
        <p:spPr/>
        <p:txBody>
          <a:bodyPr/>
          <a:lstStyle>
            <a:lvl1pPr>
              <a:defRPr>
                <a:solidFill>
                  <a:schemeClr val="bg1">
                    <a:alpha val="78000"/>
                  </a:schemeClr>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1126926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2">
    <p:bg>
      <p:bgPr>
        <a:solidFill>
          <a:schemeClr val="tx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4567E9-2483-C330-76B4-52F75C9504A9}"/>
              </a:ext>
            </a:extLst>
          </p:cNvPr>
          <p:cNvSpPr>
            <a:spLocks noGrp="1"/>
          </p:cNvSpPr>
          <p:nvPr>
            <p:ph type="title" hasCustomPrompt="1"/>
          </p:nvPr>
        </p:nvSpPr>
        <p:spPr>
          <a:xfrm>
            <a:off x="6812280" y="822960"/>
            <a:ext cx="4663440" cy="1920240"/>
          </a:xfrm>
          <a:prstGeom prst="rect">
            <a:avLst/>
          </a:prstGeom>
        </p:spPr>
        <p:txBody>
          <a:bodyPr anchor="b">
            <a:normAutofit/>
          </a:bodyPr>
          <a:lstStyle>
            <a:lvl1pPr>
              <a:defRPr sz="3200" b="1">
                <a:solidFill>
                  <a:schemeClr val="bg1"/>
                </a:solidFill>
                <a:latin typeface="+mj-lt"/>
              </a:defRPr>
            </a:lvl1pPr>
          </a:lstStyle>
          <a:p>
            <a:r>
              <a:rPr lang="en-US" dirty="0"/>
              <a:t>click to edit master title style</a:t>
            </a:r>
          </a:p>
        </p:txBody>
      </p:sp>
      <p:sp>
        <p:nvSpPr>
          <p:cNvPr id="9" name="Picture Placeholder 8">
            <a:extLst>
              <a:ext uri="{FF2B5EF4-FFF2-40B4-BE49-F238E27FC236}">
                <a16:creationId xmlns:a16="http://schemas.microsoft.com/office/drawing/2014/main" id="{37A5DB37-3750-510E-8CAA-D76AFD5CC5D8}"/>
              </a:ext>
            </a:extLst>
          </p:cNvPr>
          <p:cNvSpPr>
            <a:spLocks noGrp="1"/>
          </p:cNvSpPr>
          <p:nvPr>
            <p:ph type="pic" sz="quarter" idx="10"/>
          </p:nvPr>
        </p:nvSpPr>
        <p:spPr>
          <a:xfrm>
            <a:off x="0" y="0"/>
            <a:ext cx="6108192" cy="6858000"/>
          </a:xfrm>
          <a:solidFill>
            <a:schemeClr val="bg1">
              <a:lumMod val="95000"/>
            </a:schemeClr>
          </a:solidFill>
        </p:spPr>
        <p:txBody>
          <a:bodyPr anchor="ctr"/>
          <a:lstStyle>
            <a:lvl1pPr marL="0" indent="0" algn="ctr">
              <a:buNone/>
              <a:defRPr/>
            </a:lvl1pPr>
          </a:lstStyle>
          <a:p>
            <a:r>
              <a:rPr lang="en-US"/>
              <a:t>Click icon to add picture</a:t>
            </a:r>
            <a:endParaRPr lang="en-US" dirty="0"/>
          </a:p>
        </p:txBody>
      </p:sp>
      <p:sp>
        <p:nvSpPr>
          <p:cNvPr id="5" name="Content Placeholder 5">
            <a:extLst>
              <a:ext uri="{FF2B5EF4-FFF2-40B4-BE49-F238E27FC236}">
                <a16:creationId xmlns:a16="http://schemas.microsoft.com/office/drawing/2014/main" id="{71B91E2B-214A-27EB-DD9A-E9FF3D8BFBD7}"/>
              </a:ext>
            </a:extLst>
          </p:cNvPr>
          <p:cNvSpPr>
            <a:spLocks noGrp="1"/>
          </p:cNvSpPr>
          <p:nvPr>
            <p:ph sz="quarter" idx="14"/>
          </p:nvPr>
        </p:nvSpPr>
        <p:spPr>
          <a:xfrm>
            <a:off x="6812280" y="3529584"/>
            <a:ext cx="4663440" cy="2350008"/>
          </a:xfrm>
        </p:spPr>
        <p:txBody>
          <a:bodyPr/>
          <a:lstStyle>
            <a:lvl1pPr marL="285750" indent="-285750">
              <a:lnSpc>
                <a:spcPct val="90000"/>
              </a:lnSpc>
              <a:spcBef>
                <a:spcPts val="1000"/>
              </a:spcBef>
              <a:spcAft>
                <a:spcPts val="0"/>
              </a:spcAft>
              <a:buFont typeface="Arial" panose="020B0604020202020204" pitchFamily="34" charset="0"/>
              <a:buChar cha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CD0CFB59-AAC5-2429-8ABD-5C7810D2FE83}"/>
              </a:ext>
            </a:extLst>
          </p:cNvPr>
          <p:cNvSpPr>
            <a:spLocks noGrp="1"/>
          </p:cNvSpPr>
          <p:nvPr>
            <p:ph type="ftr" sz="quarter" idx="11"/>
          </p:nvPr>
        </p:nvSpPr>
        <p:spPr>
          <a:xfrm>
            <a:off x="6812280" y="6254496"/>
            <a:ext cx="4114800" cy="365125"/>
          </a:xfrm>
          <a:prstGeom prst="rect">
            <a:avLst/>
          </a:prstGeom>
        </p:spPr>
        <p:txBody>
          <a:bodyPr/>
          <a:lstStyle>
            <a:lvl1pPr>
              <a:defRPr>
                <a:solidFill>
                  <a:schemeClr val="bg1">
                    <a:alpha val="78000"/>
                  </a:schemeClr>
                </a:solidFill>
              </a:defRPr>
            </a:lvl1pPr>
          </a:lstStyle>
          <a:p>
            <a:endParaRPr lang="en-US" dirty="0"/>
          </a:p>
        </p:txBody>
      </p:sp>
      <p:sp>
        <p:nvSpPr>
          <p:cNvPr id="6" name="Slide Number Placeholder 5">
            <a:extLst>
              <a:ext uri="{FF2B5EF4-FFF2-40B4-BE49-F238E27FC236}">
                <a16:creationId xmlns:a16="http://schemas.microsoft.com/office/drawing/2014/main" id="{A4BBF308-C3AC-92A2-F532-FF8180F43036}"/>
              </a:ext>
            </a:extLst>
          </p:cNvPr>
          <p:cNvSpPr>
            <a:spLocks noGrp="1"/>
          </p:cNvSpPr>
          <p:nvPr>
            <p:ph type="sldNum" sz="quarter" idx="12"/>
          </p:nvPr>
        </p:nvSpPr>
        <p:spPr/>
        <p:txBody>
          <a:bodyPr/>
          <a:lstStyle>
            <a:lvl1pPr>
              <a:defRPr>
                <a:solidFill>
                  <a:schemeClr val="bg1">
                    <a:alpha val="78000"/>
                  </a:schemeClr>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3565274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lumMod val="50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22960" y="1097280"/>
            <a:ext cx="10515600" cy="1645920"/>
          </a:xfrm>
          <a:prstGeom prst="rect">
            <a:avLst/>
          </a:prstGeom>
        </p:spPr>
        <p:txBody>
          <a:bodyPr anchor="b">
            <a:normAutofit/>
          </a:bodyPr>
          <a:lstStyle>
            <a:lvl1pPr>
              <a:defRPr sz="3200" b="1">
                <a:solidFill>
                  <a:schemeClr val="bg1"/>
                </a:solidFill>
                <a:latin typeface="+mj-lt"/>
              </a:defRPr>
            </a:lvl1pPr>
          </a:lstStyle>
          <a:p>
            <a:r>
              <a:rPr lang="en-US" dirty="0"/>
              <a:t>click to edit master title style</a:t>
            </a:r>
          </a:p>
        </p:txBody>
      </p:sp>
      <p:sp>
        <p:nvSpPr>
          <p:cNvPr id="4" name="Picture Placeholder 3">
            <a:extLst>
              <a:ext uri="{FF2B5EF4-FFF2-40B4-BE49-F238E27FC236}">
                <a16:creationId xmlns:a16="http://schemas.microsoft.com/office/drawing/2014/main" id="{A1BAF3EC-96ED-627A-D8DF-71B5521F8C59}"/>
              </a:ext>
            </a:extLst>
          </p:cNvPr>
          <p:cNvSpPr>
            <a:spLocks noGrp="1"/>
          </p:cNvSpPr>
          <p:nvPr>
            <p:ph type="pic" sz="quarter" idx="12"/>
          </p:nvPr>
        </p:nvSpPr>
        <p:spPr>
          <a:xfrm>
            <a:off x="0" y="-23150"/>
            <a:ext cx="12192000" cy="667512"/>
          </a:xfrm>
          <a:solidFill>
            <a:schemeClr val="accent1">
              <a:lumMod val="75000"/>
            </a:schemeClr>
          </a:solidFill>
        </p:spPr>
        <p:txBody>
          <a:bodyPr/>
          <a:lstStyle>
            <a:lvl1pPr marL="0" indent="0" algn="l">
              <a:buNone/>
              <a:defRPr sz="2000">
                <a:solidFill>
                  <a:schemeClr val="bg1"/>
                </a:solidFill>
              </a:defRPr>
            </a:lvl1pPr>
          </a:lstStyle>
          <a:p>
            <a:r>
              <a:rPr lang="en-US"/>
              <a:t>Click icon to add picture</a:t>
            </a:r>
            <a:endParaRPr lang="en-US" dirty="0"/>
          </a:p>
        </p:txBody>
      </p:sp>
      <p:sp>
        <p:nvSpPr>
          <p:cNvPr id="19" name="Content Placeholder 2">
            <a:extLst>
              <a:ext uri="{FF2B5EF4-FFF2-40B4-BE49-F238E27FC236}">
                <a16:creationId xmlns:a16="http://schemas.microsoft.com/office/drawing/2014/main" id="{EDED7F42-DE45-0982-D0EE-36467303760D}"/>
              </a:ext>
            </a:extLst>
          </p:cNvPr>
          <p:cNvSpPr>
            <a:spLocks noGrp="1"/>
          </p:cNvSpPr>
          <p:nvPr>
            <p:ph idx="1"/>
          </p:nvPr>
        </p:nvSpPr>
        <p:spPr>
          <a:xfrm>
            <a:off x="822960" y="3529584"/>
            <a:ext cx="4937760" cy="2103120"/>
          </a:xfrm>
        </p:spPr>
        <p:txBody>
          <a:bodyPr/>
          <a:lstStyle>
            <a:lvl1pPr marL="0" indent="0">
              <a:buNone/>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5">
            <a:extLst>
              <a:ext uri="{FF2B5EF4-FFF2-40B4-BE49-F238E27FC236}">
                <a16:creationId xmlns:a16="http://schemas.microsoft.com/office/drawing/2014/main" id="{6B366AA0-2DAB-8B01-E9CA-4EFD01184AB1}"/>
              </a:ext>
            </a:extLst>
          </p:cNvPr>
          <p:cNvSpPr>
            <a:spLocks noGrp="1"/>
          </p:cNvSpPr>
          <p:nvPr>
            <p:ph sz="quarter" idx="14"/>
          </p:nvPr>
        </p:nvSpPr>
        <p:spPr>
          <a:xfrm>
            <a:off x="6400800" y="3529584"/>
            <a:ext cx="4937760" cy="2103120"/>
          </a:xfrm>
        </p:spPr>
        <p:txBody>
          <a:bodyPr/>
          <a:lstStyle>
            <a:lvl1pPr marL="0" indent="0">
              <a:lnSpc>
                <a:spcPct val="90000"/>
              </a:lnSpc>
              <a:spcBef>
                <a:spcPts val="1000"/>
              </a:spcBef>
              <a:spcAft>
                <a:spcPts val="0"/>
              </a:spcAft>
              <a:buFont typeface="Arial" panose="020B0604020202020204" pitchFamily="34" charset="0"/>
              <a:buNone/>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EC3AD13A-778C-0B94-E890-F60B86ABB584}"/>
              </a:ext>
            </a:extLst>
          </p:cNvPr>
          <p:cNvSpPr>
            <a:spLocks noGrp="1"/>
          </p:cNvSpPr>
          <p:nvPr>
            <p:ph type="ftr" sz="quarter" idx="29"/>
          </p:nvPr>
        </p:nvSpPr>
        <p:spPr>
          <a:xfrm>
            <a:off x="173736" y="6254496"/>
            <a:ext cx="4114800" cy="365125"/>
          </a:xfrm>
          <a:prstGeom prst="rect">
            <a:avLst/>
          </a:prstGeom>
        </p:spPr>
        <p:txBody>
          <a:bodyPr/>
          <a:lstStyle>
            <a:lvl1pPr>
              <a:defRPr>
                <a:solidFill>
                  <a:schemeClr val="bg1"/>
                </a:solidFill>
              </a:defRPr>
            </a:lvl1pPr>
          </a:lstStyle>
          <a:p>
            <a:endParaRPr lang="en-US" dirty="0"/>
          </a:p>
        </p:txBody>
      </p:sp>
      <p:sp>
        <p:nvSpPr>
          <p:cNvPr id="3" name="Slide Number Placeholder 2">
            <a:extLst>
              <a:ext uri="{FF2B5EF4-FFF2-40B4-BE49-F238E27FC236}">
                <a16:creationId xmlns:a16="http://schemas.microsoft.com/office/drawing/2014/main" id="{2434822A-F2F6-6134-01C8-6CB9A884CDD6}"/>
              </a:ext>
            </a:extLst>
          </p:cNvPr>
          <p:cNvSpPr>
            <a:spLocks noGrp="1"/>
          </p:cNvSpPr>
          <p:nvPr>
            <p:ph type="sldNum" sz="quarter" idx="30"/>
          </p:nvPr>
        </p:nvSpPr>
        <p:spPr/>
        <p:txBody>
          <a:bodyPr/>
          <a:lstStyle>
            <a:lvl1pPr>
              <a:defRPr>
                <a:solidFill>
                  <a:schemeClr val="bg1"/>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41367197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2">
    <p:bg>
      <p:bgPr>
        <a:solidFill>
          <a:schemeClr val="accent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22960" y="1097280"/>
            <a:ext cx="10424160" cy="1645920"/>
          </a:xfrm>
          <a:prstGeom prst="rect">
            <a:avLst/>
          </a:prstGeom>
        </p:spPr>
        <p:txBody>
          <a:bodyPr anchor="b">
            <a:normAutofit/>
          </a:bodyPr>
          <a:lstStyle>
            <a:lvl1pPr>
              <a:defRPr sz="3200" b="1">
                <a:solidFill>
                  <a:schemeClr val="bg1"/>
                </a:solidFill>
                <a:latin typeface="+mj-lt"/>
              </a:defRPr>
            </a:lvl1pPr>
          </a:lstStyle>
          <a:p>
            <a:r>
              <a:rPr lang="en-US" dirty="0"/>
              <a:t>click to edit master title style</a:t>
            </a:r>
          </a:p>
        </p:txBody>
      </p:sp>
      <p:sp>
        <p:nvSpPr>
          <p:cNvPr id="4" name="Picture Placeholder 3">
            <a:extLst>
              <a:ext uri="{FF2B5EF4-FFF2-40B4-BE49-F238E27FC236}">
                <a16:creationId xmlns:a16="http://schemas.microsoft.com/office/drawing/2014/main" id="{A1BAF3EC-96ED-627A-D8DF-71B5521F8C59}"/>
              </a:ext>
            </a:extLst>
          </p:cNvPr>
          <p:cNvSpPr>
            <a:spLocks noGrp="1"/>
          </p:cNvSpPr>
          <p:nvPr>
            <p:ph type="pic" sz="quarter" idx="12"/>
          </p:nvPr>
        </p:nvSpPr>
        <p:spPr>
          <a:xfrm>
            <a:off x="0" y="0"/>
            <a:ext cx="12192000" cy="658368"/>
          </a:xfrm>
          <a:solidFill>
            <a:schemeClr val="accent2">
              <a:lumMod val="20000"/>
              <a:lumOff val="80000"/>
            </a:schemeClr>
          </a:solidFill>
        </p:spPr>
        <p:txBody>
          <a:bodyPr/>
          <a:lstStyle>
            <a:lvl1pPr marL="0" indent="0" algn="l">
              <a:buNone/>
              <a:defRPr sz="1800"/>
            </a:lvl1pPr>
          </a:lstStyle>
          <a:p>
            <a:r>
              <a:rPr lang="en-US"/>
              <a:t>Click icon to add picture</a:t>
            </a:r>
            <a:endParaRPr lang="en-US" dirty="0"/>
          </a:p>
        </p:txBody>
      </p:sp>
      <p:sp>
        <p:nvSpPr>
          <p:cNvPr id="8" name="Content Placeholder 2">
            <a:extLst>
              <a:ext uri="{FF2B5EF4-FFF2-40B4-BE49-F238E27FC236}">
                <a16:creationId xmlns:a16="http://schemas.microsoft.com/office/drawing/2014/main" id="{9ADC6F7A-27D8-EC45-FC60-C8858243DDB0}"/>
              </a:ext>
            </a:extLst>
          </p:cNvPr>
          <p:cNvSpPr>
            <a:spLocks noGrp="1"/>
          </p:cNvSpPr>
          <p:nvPr>
            <p:ph idx="1"/>
          </p:nvPr>
        </p:nvSpPr>
        <p:spPr>
          <a:xfrm>
            <a:off x="822960" y="3529584"/>
            <a:ext cx="3200400" cy="2286000"/>
          </a:xfrm>
        </p:spPr>
        <p:txBody>
          <a:bodyPr/>
          <a:lstStyle>
            <a:lvl1pPr marL="285750" indent="-285750">
              <a:buFont typeface="Arial" panose="020B0604020202020204" pitchFamily="34" charset="0"/>
              <a:buChar cha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5">
            <a:extLst>
              <a:ext uri="{FF2B5EF4-FFF2-40B4-BE49-F238E27FC236}">
                <a16:creationId xmlns:a16="http://schemas.microsoft.com/office/drawing/2014/main" id="{2EA7E2BE-086F-5B51-B0E9-BDC91DF14B7B}"/>
              </a:ext>
            </a:extLst>
          </p:cNvPr>
          <p:cNvSpPr>
            <a:spLocks noGrp="1"/>
          </p:cNvSpPr>
          <p:nvPr>
            <p:ph sz="quarter" idx="15"/>
          </p:nvPr>
        </p:nvSpPr>
        <p:spPr>
          <a:xfrm>
            <a:off x="4261104" y="3529584"/>
            <a:ext cx="6986016" cy="2231136"/>
          </a:xfrm>
        </p:spPr>
        <p:txBody>
          <a:bodyPr/>
          <a:lstStyle>
            <a:lvl1pPr marL="0" indent="0">
              <a:lnSpc>
                <a:spcPct val="90000"/>
              </a:lnSpc>
              <a:spcBef>
                <a:spcPts val="1000"/>
              </a:spcBef>
              <a:spcAft>
                <a:spcPts val="0"/>
              </a:spcAft>
              <a:buFont typeface="Arial" panose="020B0604020202020204" pitchFamily="34" charset="0"/>
              <a:buNone/>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5C83E49A-BDF1-7E34-30FE-A4A45160F7AB}"/>
              </a:ext>
            </a:extLst>
          </p:cNvPr>
          <p:cNvSpPr>
            <a:spLocks noGrp="1"/>
          </p:cNvSpPr>
          <p:nvPr>
            <p:ph type="ftr" sz="quarter" idx="13"/>
          </p:nvPr>
        </p:nvSpPr>
        <p:spPr>
          <a:xfrm>
            <a:off x="173736" y="6254496"/>
            <a:ext cx="4114800" cy="365125"/>
          </a:xfrm>
          <a:prstGeom prst="rect">
            <a:avLst/>
          </a:prstGeom>
        </p:spPr>
        <p:txBody>
          <a:bodyPr/>
          <a:lstStyle>
            <a:lvl1pPr>
              <a:defRPr>
                <a:solidFill>
                  <a:schemeClr val="bg1">
                    <a:alpha val="78000"/>
                  </a:schemeClr>
                </a:solidFill>
              </a:defRPr>
            </a:lvl1pPr>
          </a:lstStyle>
          <a:p>
            <a:endParaRPr lang="en-US" dirty="0"/>
          </a:p>
        </p:txBody>
      </p:sp>
      <p:sp>
        <p:nvSpPr>
          <p:cNvPr id="6" name="Slide Number Placeholder 5">
            <a:extLst>
              <a:ext uri="{FF2B5EF4-FFF2-40B4-BE49-F238E27FC236}">
                <a16:creationId xmlns:a16="http://schemas.microsoft.com/office/drawing/2014/main" id="{CE10355B-1B69-AD49-6AB0-3D194609B2F5}"/>
              </a:ext>
            </a:extLst>
          </p:cNvPr>
          <p:cNvSpPr>
            <a:spLocks noGrp="1"/>
          </p:cNvSpPr>
          <p:nvPr>
            <p:ph type="sldNum" sz="quarter" idx="14"/>
          </p:nvPr>
        </p:nvSpPr>
        <p:spPr/>
        <p:txBody>
          <a:bodyPr/>
          <a:lstStyle>
            <a:lvl1pPr>
              <a:defRPr>
                <a:solidFill>
                  <a:schemeClr val="bg1">
                    <a:alpha val="78000"/>
                  </a:schemeClr>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4189783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51F663A-C2C8-12B2-AE7C-318452D5FE6F}"/>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0AFBFC1D-3B9C-EFD1-A014-1F648ADDBD70}"/>
              </a:ext>
            </a:extLst>
          </p:cNvPr>
          <p:cNvSpPr>
            <a:spLocks noGrp="1"/>
          </p:cNvSpPr>
          <p:nvPr>
            <p:ph type="sldNum" sz="quarter" idx="4"/>
          </p:nvPr>
        </p:nvSpPr>
        <p:spPr>
          <a:xfrm>
            <a:off x="11347704" y="6181344"/>
            <a:ext cx="670560" cy="676656"/>
          </a:xfrm>
          <a:prstGeom prst="rect">
            <a:avLst/>
          </a:prstGeom>
        </p:spPr>
        <p:txBody>
          <a:bodyPr vert="horz" lIns="91440" tIns="45720" rIns="91440" bIns="45720" rtlCol="0" anchor="ctr">
            <a:noAutofit/>
          </a:bodyPr>
          <a:lstStyle>
            <a:lvl1pPr algn="ctr">
              <a:defRPr sz="1200" b="0">
                <a:solidFill>
                  <a:schemeClr val="tx1">
                    <a:alpha val="78000"/>
                  </a:schemeClr>
                </a:solidFill>
              </a:defRPr>
            </a:lvl1pPr>
          </a:lstStyle>
          <a:p>
            <a:fld id="{8058A7CE-F400-7B46-9E16-10D36E8C32FD}" type="slidenum">
              <a:rPr lang="en-US" smtClean="0"/>
              <a:pPr/>
              <a:t>‹#›</a:t>
            </a:fld>
            <a:endParaRPr lang="en-US" dirty="0"/>
          </a:p>
        </p:txBody>
      </p:sp>
      <p:sp>
        <p:nvSpPr>
          <p:cNvPr id="4" name="Title Placeholder 3">
            <a:extLst>
              <a:ext uri="{FF2B5EF4-FFF2-40B4-BE49-F238E27FC236}">
                <a16:creationId xmlns:a16="http://schemas.microsoft.com/office/drawing/2014/main" id="{B6EF3F5B-2BD7-A240-5E66-C3D2B092B8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2" name="Footer Placeholder 1">
            <a:extLst>
              <a:ext uri="{FF2B5EF4-FFF2-40B4-BE49-F238E27FC236}">
                <a16:creationId xmlns:a16="http://schemas.microsoft.com/office/drawing/2014/main" id="{6F9A4BCD-3A82-7BB7-3BDC-2B533BA405AF}"/>
              </a:ext>
            </a:extLst>
          </p:cNvPr>
          <p:cNvSpPr>
            <a:spLocks noGrp="1"/>
          </p:cNvSpPr>
          <p:nvPr>
            <p:ph type="ftr" sz="quarter" idx="3"/>
          </p:nvPr>
        </p:nvSpPr>
        <p:spPr>
          <a:xfrm>
            <a:off x="838200" y="6356350"/>
            <a:ext cx="41148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en-US" dirty="0"/>
          </a:p>
        </p:txBody>
      </p:sp>
    </p:spTree>
    <p:extLst>
      <p:ext uri="{BB962C8B-B14F-4D97-AF65-F5344CB8AC3E}">
        <p14:creationId xmlns:p14="http://schemas.microsoft.com/office/powerpoint/2010/main" val="87510906"/>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3" r:id="rId4"/>
    <p:sldLayoutId id="2147483669" r:id="rId5"/>
    <p:sldLayoutId id="2147483666" r:id="rId6"/>
    <p:sldLayoutId id="2147483661" r:id="rId7"/>
    <p:sldLayoutId id="2147483667" r:id="rId8"/>
    <p:sldLayoutId id="2147483670" r:id="rId9"/>
    <p:sldLayoutId id="2147483663" r:id="rId10"/>
    <p:sldLayoutId id="2147483671" r:id="rId11"/>
    <p:sldLayoutId id="2147483672" r:id="rId12"/>
    <p:sldLayoutId id="2147483664" r:id="rId13"/>
  </p:sldLayoutIdLst>
  <p:hf sldNum="0" hdr="0" ftr="0" dt="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83464" indent="-283464"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566928" indent="-283464"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859536" indent="-283464"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152144"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1444752"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441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7.png"/><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B0A024-4E06-BC4D-6379-140FB0CA4607}"/>
              </a:ext>
            </a:extLst>
          </p:cNvPr>
          <p:cNvSpPr>
            <a:spLocks noGrp="1"/>
          </p:cNvSpPr>
          <p:nvPr>
            <p:ph type="ctrTitle"/>
          </p:nvPr>
        </p:nvSpPr>
        <p:spPr>
          <a:xfrm>
            <a:off x="727587" y="822960"/>
            <a:ext cx="8042787" cy="2716653"/>
          </a:xfrm>
        </p:spPr>
        <p:txBody>
          <a:bodyPr/>
          <a:lstStyle/>
          <a:p>
            <a:r>
              <a:rPr lang="en-US" sz="5400" dirty="0">
                <a:effectLst>
                  <a:outerShdw blurRad="38100" dist="38100" dir="2700000" algn="tl">
                    <a:srgbClr val="000000">
                      <a:alpha val="43137"/>
                    </a:srgbClr>
                  </a:outerShdw>
                </a:effectLst>
              </a:rPr>
              <a:t>Rossmann Store Sales Forecasting Pipeline</a:t>
            </a:r>
          </a:p>
        </p:txBody>
      </p:sp>
      <p:pic>
        <p:nvPicPr>
          <p:cNvPr id="16" name="Picture Placeholder 15" descr="Butterfly on a stick">
            <a:extLst>
              <a:ext uri="{FF2B5EF4-FFF2-40B4-BE49-F238E27FC236}">
                <a16:creationId xmlns:a16="http://schemas.microsoft.com/office/drawing/2014/main" id="{1FFACDF2-AF68-34D8-169A-35C6DD86987A}"/>
              </a:ext>
            </a:extLst>
          </p:cNvPr>
          <p:cNvPicPr>
            <a:picLocks noGrp="1" noChangeAspect="1"/>
          </p:cNvPicPr>
          <p:nvPr>
            <p:ph type="pic" sz="quarter" idx="11"/>
          </p:nvPr>
        </p:nvPicPr>
        <p:blipFill>
          <a:blip r:embed="rId2"/>
          <a:srcRect t="43" b="43"/>
          <a:stretch/>
        </p:blipFill>
        <p:spPr>
          <a:xfrm>
            <a:off x="7793736" y="0"/>
            <a:ext cx="4398264" cy="6857999"/>
          </a:xfrm>
        </p:spPr>
      </p:pic>
      <p:sp>
        <p:nvSpPr>
          <p:cNvPr id="5" name="TextBox 4">
            <a:extLst>
              <a:ext uri="{FF2B5EF4-FFF2-40B4-BE49-F238E27FC236}">
                <a16:creationId xmlns:a16="http://schemas.microsoft.com/office/drawing/2014/main" id="{12455E78-7470-01BA-9D18-8886914D787D}"/>
              </a:ext>
            </a:extLst>
          </p:cNvPr>
          <p:cNvSpPr txBox="1"/>
          <p:nvPr/>
        </p:nvSpPr>
        <p:spPr>
          <a:xfrm>
            <a:off x="324464" y="3624058"/>
            <a:ext cx="6174659" cy="984885"/>
          </a:xfrm>
          <a:prstGeom prst="rect">
            <a:avLst/>
          </a:prstGeom>
          <a:noFill/>
          <a:effectLst>
            <a:outerShdw blurRad="50800" dist="38100" dir="16200000" rotWithShape="0">
              <a:prstClr val="black">
                <a:alpha val="40000"/>
              </a:prstClr>
            </a:outerShdw>
          </a:effectLst>
        </p:spPr>
        <p:txBody>
          <a:bodyPr wrap="square">
            <a:spAutoFit/>
          </a:bodyPr>
          <a:lstStyle/>
          <a:p>
            <a:pPr lvl="1"/>
            <a:r>
              <a:rPr lang="en-US" sz="2000" b="1" dirty="0">
                <a:solidFill>
                  <a:schemeClr val="tx2"/>
                </a:solidFill>
                <a:effectLst>
                  <a:outerShdw blurRad="38100" dist="38100" dir="2700000" algn="tl">
                    <a:srgbClr val="000000">
                      <a:alpha val="43137"/>
                    </a:srgbClr>
                  </a:outerShdw>
                </a:effectLst>
              </a:rPr>
              <a:t>End-to-End Data Engineering, Analytics, Machine Learning, &amp; Deep Learning System</a:t>
            </a:r>
          </a:p>
          <a:p>
            <a:pPr lvl="1"/>
            <a:endParaRPr lang="en-US" b="1" dirty="0">
              <a:solidFill>
                <a:schemeClr val="tx2"/>
              </a:solidFill>
              <a:effectLst>
                <a:outerShdw blurRad="38100" dist="38100" dir="2700000" algn="tl">
                  <a:srgbClr val="000000">
                    <a:alpha val="43137"/>
                  </a:srgbClr>
                </a:outerShdw>
              </a:effectLst>
            </a:endParaRPr>
          </a:p>
        </p:txBody>
      </p:sp>
      <p:sp>
        <p:nvSpPr>
          <p:cNvPr id="8" name="TextBox 7">
            <a:extLst>
              <a:ext uri="{FF2B5EF4-FFF2-40B4-BE49-F238E27FC236}">
                <a16:creationId xmlns:a16="http://schemas.microsoft.com/office/drawing/2014/main" id="{04E6D0BC-B304-FFDA-287D-C922EB9E9DCE}"/>
              </a:ext>
            </a:extLst>
          </p:cNvPr>
          <p:cNvSpPr txBox="1"/>
          <p:nvPr/>
        </p:nvSpPr>
        <p:spPr>
          <a:xfrm>
            <a:off x="324465" y="4605993"/>
            <a:ext cx="6096000" cy="923330"/>
          </a:xfrm>
          <a:prstGeom prst="rect">
            <a:avLst/>
          </a:prstGeom>
          <a:noFill/>
        </p:spPr>
        <p:txBody>
          <a:bodyPr wrap="square">
            <a:spAutoFit/>
          </a:bodyPr>
          <a:lstStyle/>
          <a:p>
            <a:pPr lvl="1"/>
            <a:r>
              <a:rPr lang="en-US" dirty="0">
                <a:solidFill>
                  <a:schemeClr val="tx2"/>
                </a:solidFill>
                <a:effectLst>
                  <a:outerShdw blurRad="38100" dist="38100" dir="2700000" algn="tl">
                    <a:srgbClr val="000000">
                      <a:alpha val="43137"/>
                    </a:srgbClr>
                  </a:outerShdw>
                </a:effectLst>
              </a:rPr>
              <a:t>Author: Aishwarya Kumar Singh</a:t>
            </a:r>
          </a:p>
          <a:p>
            <a:pPr lvl="1"/>
            <a:r>
              <a:rPr lang="en-US" dirty="0">
                <a:solidFill>
                  <a:schemeClr val="tx2"/>
                </a:solidFill>
                <a:effectLst>
                  <a:outerShdw blurRad="38100" dist="38100" dir="2700000" algn="tl">
                    <a:srgbClr val="000000">
                      <a:alpha val="43137"/>
                    </a:srgbClr>
                  </a:outerShdw>
                </a:effectLst>
              </a:rPr>
              <a:t>Intern – </a:t>
            </a:r>
            <a:r>
              <a:rPr lang="en-US" dirty="0" err="1">
                <a:solidFill>
                  <a:schemeClr val="tx2"/>
                </a:solidFill>
                <a:effectLst>
                  <a:outerShdw blurRad="38100" dist="38100" dir="2700000" algn="tl">
                    <a:srgbClr val="000000">
                      <a:alpha val="43137"/>
                    </a:srgbClr>
                  </a:outerShdw>
                </a:effectLst>
              </a:rPr>
              <a:t>NextHikes</a:t>
            </a:r>
            <a:r>
              <a:rPr lang="en-US" dirty="0">
                <a:solidFill>
                  <a:schemeClr val="tx2"/>
                </a:solidFill>
                <a:effectLst>
                  <a:outerShdw blurRad="38100" dist="38100" dir="2700000" algn="tl">
                    <a:srgbClr val="000000">
                      <a:alpha val="43137"/>
                    </a:srgbClr>
                  </a:outerShdw>
                </a:effectLst>
              </a:rPr>
              <a:t> IT Solutions</a:t>
            </a:r>
          </a:p>
          <a:p>
            <a:pPr lvl="1"/>
            <a:r>
              <a:rPr lang="en-US" dirty="0">
                <a:solidFill>
                  <a:schemeClr val="tx2"/>
                </a:solidFill>
                <a:effectLst>
                  <a:outerShdw blurRad="38100" dist="38100" dir="2700000" algn="tl">
                    <a:srgbClr val="000000">
                      <a:alpha val="43137"/>
                    </a:srgbClr>
                  </a:outerShdw>
                </a:effectLst>
              </a:rPr>
              <a:t>Sunday, February 15, 2026</a:t>
            </a:r>
          </a:p>
        </p:txBody>
      </p:sp>
    </p:spTree>
    <p:extLst>
      <p:ext uri="{BB962C8B-B14F-4D97-AF65-F5344CB8AC3E}">
        <p14:creationId xmlns:p14="http://schemas.microsoft.com/office/powerpoint/2010/main" val="34673910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96B25F-1BBC-028F-2886-86951B4AA813}"/>
              </a:ext>
            </a:extLst>
          </p:cNvPr>
          <p:cNvSpPr>
            <a:spLocks noGrp="1"/>
          </p:cNvSpPr>
          <p:nvPr>
            <p:ph type="title"/>
          </p:nvPr>
        </p:nvSpPr>
        <p:spPr>
          <a:xfrm>
            <a:off x="822960" y="1097280"/>
            <a:ext cx="10424160" cy="1645920"/>
          </a:xfrm>
        </p:spPr>
        <p:txBody>
          <a:bodyPr>
            <a:normAutofit/>
          </a:bodyPr>
          <a:lstStyle/>
          <a:p>
            <a:r>
              <a:rPr lang="en-IN" sz="4000" dirty="0">
                <a:effectLst>
                  <a:outerShdw blurRad="38100" dist="38100" dir="2700000" algn="tl">
                    <a:srgbClr val="000000">
                      <a:alpha val="43137"/>
                    </a:srgbClr>
                  </a:outerShdw>
                </a:effectLst>
              </a:rPr>
              <a:t>DATA Sources</a:t>
            </a:r>
            <a:endParaRPr lang="en-US" sz="4000" dirty="0">
              <a:effectLst>
                <a:outerShdw blurRad="38100" dist="38100" dir="2700000" algn="tl">
                  <a:srgbClr val="000000">
                    <a:alpha val="43137"/>
                  </a:srgbClr>
                </a:outerShdw>
              </a:effectLst>
            </a:endParaRPr>
          </a:p>
        </p:txBody>
      </p:sp>
      <p:pic>
        <p:nvPicPr>
          <p:cNvPr id="16" name="Picture Placeholder 15" descr="Close up of peacock feathers">
            <a:extLst>
              <a:ext uri="{FF2B5EF4-FFF2-40B4-BE49-F238E27FC236}">
                <a16:creationId xmlns:a16="http://schemas.microsoft.com/office/drawing/2014/main" id="{7305B876-E28E-D690-C27B-94A45B156599}"/>
              </a:ext>
            </a:extLst>
          </p:cNvPr>
          <p:cNvPicPr>
            <a:picLocks noGrp="1" noChangeAspect="1"/>
          </p:cNvPicPr>
          <p:nvPr>
            <p:ph type="pic" sz="quarter" idx="12"/>
          </p:nvPr>
        </p:nvPicPr>
        <p:blipFill>
          <a:blip r:embed="rId2"/>
          <a:srcRect l="34" r="34"/>
          <a:stretch/>
        </p:blipFill>
        <p:spPr>
          <a:xfrm>
            <a:off x="0" y="0"/>
            <a:ext cx="12192000" cy="658368"/>
          </a:xfrm>
        </p:spPr>
      </p:pic>
      <p:sp>
        <p:nvSpPr>
          <p:cNvPr id="23" name="Content Placeholder 22">
            <a:extLst>
              <a:ext uri="{FF2B5EF4-FFF2-40B4-BE49-F238E27FC236}">
                <a16:creationId xmlns:a16="http://schemas.microsoft.com/office/drawing/2014/main" id="{6A4434E4-FC32-97D1-48E9-FD93D9A992A3}"/>
              </a:ext>
            </a:extLst>
          </p:cNvPr>
          <p:cNvSpPr>
            <a:spLocks noGrp="1"/>
          </p:cNvSpPr>
          <p:nvPr>
            <p:ph idx="1"/>
          </p:nvPr>
        </p:nvSpPr>
        <p:spPr>
          <a:xfrm>
            <a:off x="822959" y="3077497"/>
            <a:ext cx="4368473" cy="3146322"/>
          </a:xfrm>
        </p:spPr>
        <p:txBody>
          <a:bodyPr/>
          <a:lstStyle/>
          <a:p>
            <a:pPr>
              <a:buFont typeface="Wingdings" panose="05000000000000000000" pitchFamily="2" charset="2"/>
              <a:buChar char="Ø"/>
            </a:pPr>
            <a:r>
              <a:rPr lang="en-IN" sz="2000" dirty="0">
                <a:effectLst>
                  <a:outerShdw blurRad="38100" dist="38100" dir="2700000" algn="tl">
                    <a:srgbClr val="000000">
                      <a:alpha val="43137"/>
                    </a:srgbClr>
                  </a:outerShdw>
                </a:effectLst>
              </a:rPr>
              <a:t>train.csv – historical transactions</a:t>
            </a:r>
          </a:p>
          <a:p>
            <a:pPr>
              <a:buFont typeface="Wingdings" panose="05000000000000000000" pitchFamily="2" charset="2"/>
              <a:buChar char="Ø"/>
            </a:pPr>
            <a:r>
              <a:rPr lang="en-IN" sz="2000" dirty="0">
                <a:effectLst>
                  <a:outerShdw blurRad="38100" dist="38100" dir="2700000" algn="tl">
                    <a:srgbClr val="000000">
                      <a:alpha val="43137"/>
                    </a:srgbClr>
                  </a:outerShdw>
                </a:effectLst>
              </a:rPr>
              <a:t>test.csv – unseen prediction dataset</a:t>
            </a:r>
          </a:p>
          <a:p>
            <a:pPr>
              <a:buFont typeface="Wingdings" panose="05000000000000000000" pitchFamily="2" charset="2"/>
              <a:buChar char="Ø"/>
            </a:pPr>
            <a:r>
              <a:rPr lang="en-IN" sz="2000" dirty="0">
                <a:effectLst>
                  <a:outerShdw blurRad="38100" dist="38100" dir="2700000" algn="tl">
                    <a:srgbClr val="000000">
                      <a:alpha val="43137"/>
                    </a:srgbClr>
                  </a:outerShdw>
                </a:effectLst>
              </a:rPr>
              <a:t>store.csv – store metadata</a:t>
            </a:r>
          </a:p>
          <a:p>
            <a:pPr>
              <a:buFont typeface="Wingdings" panose="05000000000000000000" pitchFamily="2" charset="2"/>
              <a:buChar char="Ø"/>
            </a:pPr>
            <a:r>
              <a:rPr lang="en-IN" sz="2000" dirty="0">
                <a:effectLst>
                  <a:outerShdw blurRad="38100" dist="38100" dir="2700000" algn="tl">
                    <a:srgbClr val="000000">
                      <a:alpha val="43137"/>
                    </a:srgbClr>
                  </a:outerShdw>
                </a:effectLst>
              </a:rPr>
              <a:t>Over 1 million records across multiple stores</a:t>
            </a:r>
          </a:p>
          <a:p>
            <a:pPr marL="0" indent="0">
              <a:buNone/>
            </a:pPr>
            <a:endParaRPr lang="en-IN" dirty="0"/>
          </a:p>
        </p:txBody>
      </p:sp>
      <p:sp>
        <p:nvSpPr>
          <p:cNvPr id="2" name="Title 1">
            <a:extLst>
              <a:ext uri="{FF2B5EF4-FFF2-40B4-BE49-F238E27FC236}">
                <a16:creationId xmlns:a16="http://schemas.microsoft.com/office/drawing/2014/main" id="{7B67E86B-407B-A623-CAAB-420A4BD2588D}"/>
              </a:ext>
            </a:extLst>
          </p:cNvPr>
          <p:cNvSpPr txBox="1">
            <a:spLocks/>
          </p:cNvSpPr>
          <p:nvPr/>
        </p:nvSpPr>
        <p:spPr>
          <a:xfrm>
            <a:off x="5663382" y="1624781"/>
            <a:ext cx="6430296" cy="11430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1" kern="1200">
                <a:solidFill>
                  <a:schemeClr val="bg1"/>
                </a:solidFill>
                <a:latin typeface="+mj-lt"/>
                <a:ea typeface="+mj-ea"/>
                <a:cs typeface="+mj-cs"/>
              </a:defRPr>
            </a:lvl1pPr>
          </a:lstStyle>
          <a:p>
            <a:r>
              <a:rPr lang="en-IN" sz="4000" dirty="0"/>
              <a:t>Pipeline</a:t>
            </a:r>
            <a:r>
              <a:rPr lang="en-IN" sz="4400" dirty="0"/>
              <a:t> Architecture</a:t>
            </a:r>
          </a:p>
        </p:txBody>
      </p:sp>
      <p:sp>
        <p:nvSpPr>
          <p:cNvPr id="6" name="TextBox 5">
            <a:extLst>
              <a:ext uri="{FF2B5EF4-FFF2-40B4-BE49-F238E27FC236}">
                <a16:creationId xmlns:a16="http://schemas.microsoft.com/office/drawing/2014/main" id="{E0477CEF-F005-5C1A-7FB1-20FFAD399442}"/>
              </a:ext>
            </a:extLst>
          </p:cNvPr>
          <p:cNvSpPr txBox="1"/>
          <p:nvPr/>
        </p:nvSpPr>
        <p:spPr>
          <a:xfrm>
            <a:off x="5673214" y="3083145"/>
            <a:ext cx="4368473" cy="2246769"/>
          </a:xfrm>
          <a:prstGeom prst="rect">
            <a:avLst/>
          </a:prstGeom>
          <a:noFill/>
        </p:spPr>
        <p:txBody>
          <a:bodyPr wrap="square">
            <a:spAutoFit/>
          </a:bodyPr>
          <a:lstStyle/>
          <a:p>
            <a:pPr marL="285750" indent="-285750">
              <a:buFont typeface="Wingdings" panose="05000000000000000000" pitchFamily="2" charset="2"/>
              <a:buChar char="Ø"/>
            </a:pPr>
            <a:r>
              <a:rPr lang="en-US" sz="2000" dirty="0">
                <a:solidFill>
                  <a:schemeClr val="bg1"/>
                </a:solidFill>
              </a:rPr>
              <a:t>Data ingestion and validation</a:t>
            </a:r>
          </a:p>
          <a:p>
            <a:pPr marL="285750" indent="-285750">
              <a:buFont typeface="Wingdings" panose="05000000000000000000" pitchFamily="2" charset="2"/>
              <a:buChar char="Ø"/>
            </a:pPr>
            <a:r>
              <a:rPr lang="en-US" sz="2000" dirty="0">
                <a:solidFill>
                  <a:schemeClr val="bg1"/>
                </a:solidFill>
              </a:rPr>
              <a:t>Merge transactional and store data</a:t>
            </a:r>
          </a:p>
          <a:p>
            <a:pPr marL="285750" indent="-285750">
              <a:buFont typeface="Wingdings" panose="05000000000000000000" pitchFamily="2" charset="2"/>
              <a:buChar char="Ø"/>
            </a:pPr>
            <a:r>
              <a:rPr lang="en-US" sz="2000" dirty="0">
                <a:solidFill>
                  <a:schemeClr val="bg1"/>
                </a:solidFill>
              </a:rPr>
              <a:t>Data cleaning and preprocessing</a:t>
            </a:r>
          </a:p>
          <a:p>
            <a:pPr marL="285750" indent="-285750">
              <a:buFont typeface="Wingdings" panose="05000000000000000000" pitchFamily="2" charset="2"/>
              <a:buChar char="Ø"/>
            </a:pPr>
            <a:r>
              <a:rPr lang="en-US" sz="2000" dirty="0">
                <a:solidFill>
                  <a:schemeClr val="bg1"/>
                </a:solidFill>
              </a:rPr>
              <a:t>Feature engineering</a:t>
            </a:r>
          </a:p>
          <a:p>
            <a:pPr marL="285750" indent="-285750">
              <a:buFont typeface="Wingdings" panose="05000000000000000000" pitchFamily="2" charset="2"/>
              <a:buChar char="Ø"/>
            </a:pPr>
            <a:r>
              <a:rPr lang="en-US" sz="2000" dirty="0">
                <a:solidFill>
                  <a:schemeClr val="bg1"/>
                </a:solidFill>
              </a:rPr>
              <a:t>Machine learning modeling</a:t>
            </a:r>
          </a:p>
          <a:p>
            <a:pPr marL="285750" indent="-285750">
              <a:buFont typeface="Wingdings" panose="05000000000000000000" pitchFamily="2" charset="2"/>
              <a:buChar char="Ø"/>
            </a:pPr>
            <a:r>
              <a:rPr lang="en-US" sz="2000" dirty="0">
                <a:solidFill>
                  <a:schemeClr val="bg1"/>
                </a:solidFill>
              </a:rPr>
              <a:t>Deployment for prediction</a:t>
            </a:r>
          </a:p>
        </p:txBody>
      </p:sp>
    </p:spTree>
    <p:extLst>
      <p:ext uri="{BB962C8B-B14F-4D97-AF65-F5344CB8AC3E}">
        <p14:creationId xmlns:p14="http://schemas.microsoft.com/office/powerpoint/2010/main" val="683520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96B25F-1BBC-028F-2886-86951B4AA813}"/>
              </a:ext>
            </a:extLst>
          </p:cNvPr>
          <p:cNvSpPr>
            <a:spLocks noGrp="1"/>
          </p:cNvSpPr>
          <p:nvPr>
            <p:ph type="title"/>
          </p:nvPr>
        </p:nvSpPr>
        <p:spPr>
          <a:xfrm>
            <a:off x="822960" y="1097280"/>
            <a:ext cx="10424160" cy="1645920"/>
          </a:xfrm>
        </p:spPr>
        <p:txBody>
          <a:bodyPr>
            <a:normAutofit/>
          </a:bodyPr>
          <a:lstStyle/>
          <a:p>
            <a:r>
              <a:rPr lang="en-IN" sz="4000" dirty="0"/>
              <a:t>Exploratory Data Analysis</a:t>
            </a:r>
            <a:endParaRPr lang="en-US" sz="4000" dirty="0">
              <a:effectLst>
                <a:outerShdw blurRad="38100" dist="38100" dir="2700000" algn="tl">
                  <a:srgbClr val="000000">
                    <a:alpha val="43137"/>
                  </a:srgbClr>
                </a:outerShdw>
              </a:effectLst>
            </a:endParaRPr>
          </a:p>
        </p:txBody>
      </p:sp>
      <p:pic>
        <p:nvPicPr>
          <p:cNvPr id="18" name="Picture Placeholder 17" descr="Close up of plants">
            <a:extLst>
              <a:ext uri="{FF2B5EF4-FFF2-40B4-BE49-F238E27FC236}">
                <a16:creationId xmlns:a16="http://schemas.microsoft.com/office/drawing/2014/main" id="{C5658170-4985-06FB-A21B-B719FD4E6592}"/>
              </a:ext>
            </a:extLst>
          </p:cNvPr>
          <p:cNvPicPr>
            <a:picLocks noGrp="1" noChangeAspect="1"/>
          </p:cNvPicPr>
          <p:nvPr>
            <p:ph type="pic" sz="quarter" idx="12"/>
          </p:nvPr>
        </p:nvPicPr>
        <p:blipFill rotWithShape="1">
          <a:blip r:embed="rId2" cstate="email">
            <a:extLst>
              <a:ext uri="{28A0092B-C50C-407E-A947-70E740481C1C}">
                <a14:useLocalDpi xmlns:a14="http://schemas.microsoft.com/office/drawing/2010/main"/>
              </a:ext>
            </a:extLst>
          </a:blip>
          <a:srcRect l="120" r="120"/>
          <a:stretch/>
        </p:blipFill>
        <p:spPr>
          <a:xfrm>
            <a:off x="0" y="0"/>
            <a:ext cx="12192000" cy="658368"/>
          </a:xfrm>
        </p:spPr>
      </p:pic>
      <p:sp>
        <p:nvSpPr>
          <p:cNvPr id="7" name="TextBox 6">
            <a:extLst>
              <a:ext uri="{FF2B5EF4-FFF2-40B4-BE49-F238E27FC236}">
                <a16:creationId xmlns:a16="http://schemas.microsoft.com/office/drawing/2014/main" id="{B7E8138F-111C-CA8E-74AC-0F20FF1C4E22}"/>
              </a:ext>
            </a:extLst>
          </p:cNvPr>
          <p:cNvSpPr txBox="1"/>
          <p:nvPr/>
        </p:nvSpPr>
        <p:spPr>
          <a:xfrm>
            <a:off x="822960" y="3182112"/>
            <a:ext cx="7315199" cy="1886991"/>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en-US" sz="2000" dirty="0">
                <a:solidFill>
                  <a:schemeClr val="bg1"/>
                </a:solidFill>
                <a:effectLst>
                  <a:outerShdw blurRad="38100" dist="38100" dir="2700000" algn="tl">
                    <a:srgbClr val="000000">
                      <a:alpha val="43137"/>
                    </a:srgbClr>
                  </a:outerShdw>
                </a:effectLst>
              </a:rPr>
              <a:t>Sales distribution analysis</a:t>
            </a:r>
          </a:p>
          <a:p>
            <a:pPr marL="342900" indent="-342900">
              <a:lnSpc>
                <a:spcPct val="150000"/>
              </a:lnSpc>
              <a:buFont typeface="Wingdings" panose="05000000000000000000" pitchFamily="2" charset="2"/>
              <a:buChar char="Ø"/>
            </a:pPr>
            <a:r>
              <a:rPr lang="en-US" sz="2000" dirty="0">
                <a:solidFill>
                  <a:schemeClr val="bg1"/>
                </a:solidFill>
                <a:effectLst>
                  <a:outerShdw blurRad="38100" dist="38100" dir="2700000" algn="tl">
                    <a:srgbClr val="000000">
                      <a:alpha val="43137"/>
                    </a:srgbClr>
                  </a:outerShdw>
                </a:effectLst>
              </a:rPr>
              <a:t>Promotion impact evaluation</a:t>
            </a:r>
          </a:p>
          <a:p>
            <a:pPr marL="342900" indent="-342900">
              <a:lnSpc>
                <a:spcPct val="150000"/>
              </a:lnSpc>
              <a:buFont typeface="Wingdings" panose="05000000000000000000" pitchFamily="2" charset="2"/>
              <a:buChar char="Ø"/>
            </a:pPr>
            <a:r>
              <a:rPr lang="en-US" sz="2000" dirty="0">
                <a:solidFill>
                  <a:schemeClr val="bg1"/>
                </a:solidFill>
                <a:effectLst>
                  <a:outerShdw blurRad="38100" dist="38100" dir="2700000" algn="tl">
                    <a:srgbClr val="000000">
                      <a:alpha val="43137"/>
                    </a:srgbClr>
                  </a:outerShdw>
                </a:effectLst>
              </a:rPr>
              <a:t>Holiday vs non-holiday performance</a:t>
            </a:r>
          </a:p>
          <a:p>
            <a:pPr marL="342900" indent="-342900">
              <a:lnSpc>
                <a:spcPct val="150000"/>
              </a:lnSpc>
              <a:buFont typeface="Wingdings" panose="05000000000000000000" pitchFamily="2" charset="2"/>
              <a:buChar char="Ø"/>
            </a:pPr>
            <a:r>
              <a:rPr lang="en-US" sz="2000" dirty="0">
                <a:solidFill>
                  <a:schemeClr val="bg1"/>
                </a:solidFill>
                <a:effectLst>
                  <a:outerShdw blurRad="38100" dist="38100" dir="2700000" algn="tl">
                    <a:srgbClr val="000000">
                      <a:alpha val="43137"/>
                    </a:srgbClr>
                  </a:outerShdw>
                </a:effectLst>
              </a:rPr>
              <a:t>Customer count correlation with sales</a:t>
            </a:r>
          </a:p>
        </p:txBody>
      </p:sp>
    </p:spTree>
    <p:extLst>
      <p:ext uri="{BB962C8B-B14F-4D97-AF65-F5344CB8AC3E}">
        <p14:creationId xmlns:p14="http://schemas.microsoft.com/office/powerpoint/2010/main" val="2339104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C5D88A-8255-6C91-4C4A-4864AF3BF69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BB06CC7-CBFA-0592-AF33-E0B5C1792CC5}"/>
              </a:ext>
            </a:extLst>
          </p:cNvPr>
          <p:cNvSpPr>
            <a:spLocks noGrp="1"/>
          </p:cNvSpPr>
          <p:nvPr>
            <p:ph type="title"/>
          </p:nvPr>
        </p:nvSpPr>
        <p:spPr>
          <a:xfrm>
            <a:off x="822960" y="1237425"/>
            <a:ext cx="5391027" cy="741352"/>
          </a:xfrm>
        </p:spPr>
        <p:txBody>
          <a:bodyPr>
            <a:normAutofit/>
          </a:bodyPr>
          <a:lstStyle/>
          <a:p>
            <a:r>
              <a:rPr lang="en-US" sz="4000" dirty="0">
                <a:effectLst>
                  <a:outerShdw blurRad="38100" dist="38100" dir="2700000" algn="tl">
                    <a:srgbClr val="000000">
                      <a:alpha val="43137"/>
                    </a:srgbClr>
                  </a:outerShdw>
                </a:effectLst>
              </a:rPr>
              <a:t>Analysis and Graphs</a:t>
            </a:r>
          </a:p>
        </p:txBody>
      </p:sp>
      <p:pic>
        <p:nvPicPr>
          <p:cNvPr id="16" name="Picture Placeholder 15" descr="Close up of peacock feathers">
            <a:extLst>
              <a:ext uri="{FF2B5EF4-FFF2-40B4-BE49-F238E27FC236}">
                <a16:creationId xmlns:a16="http://schemas.microsoft.com/office/drawing/2014/main" id="{F62C40D1-766C-1849-4693-F840C834456A}"/>
              </a:ext>
            </a:extLst>
          </p:cNvPr>
          <p:cNvPicPr>
            <a:picLocks noGrp="1" noChangeAspect="1"/>
          </p:cNvPicPr>
          <p:nvPr>
            <p:ph type="pic" sz="quarter" idx="12"/>
          </p:nvPr>
        </p:nvPicPr>
        <p:blipFill>
          <a:blip r:embed="rId2"/>
          <a:srcRect l="34" r="34"/>
          <a:stretch/>
        </p:blipFill>
        <p:spPr>
          <a:xfrm>
            <a:off x="0" y="0"/>
            <a:ext cx="12192000" cy="658368"/>
          </a:xfrm>
        </p:spPr>
      </p:pic>
      <p:sp>
        <p:nvSpPr>
          <p:cNvPr id="18" name="TextBox 17">
            <a:extLst>
              <a:ext uri="{FF2B5EF4-FFF2-40B4-BE49-F238E27FC236}">
                <a16:creationId xmlns:a16="http://schemas.microsoft.com/office/drawing/2014/main" id="{A04BB8F1-4C58-1FEE-10E5-62AB13D4A3AF}"/>
              </a:ext>
            </a:extLst>
          </p:cNvPr>
          <p:cNvSpPr txBox="1"/>
          <p:nvPr/>
        </p:nvSpPr>
        <p:spPr>
          <a:xfrm>
            <a:off x="6736570" y="1193700"/>
            <a:ext cx="2438400" cy="400110"/>
          </a:xfrm>
          <a:prstGeom prst="rect">
            <a:avLst/>
          </a:prstGeom>
          <a:noFill/>
        </p:spPr>
        <p:txBody>
          <a:bodyPr wrap="square">
            <a:spAutoFit/>
          </a:bodyPr>
          <a:lstStyle/>
          <a:p>
            <a:r>
              <a:rPr lang="en-US" sz="2000" b="1" dirty="0">
                <a:solidFill>
                  <a:schemeClr val="bg1"/>
                </a:solidFill>
                <a:effectLst>
                  <a:outerShdw blurRad="38100" dist="38100" dir="2700000" algn="tl">
                    <a:srgbClr val="000000">
                      <a:alpha val="43137"/>
                    </a:srgbClr>
                  </a:outerShdw>
                </a:effectLst>
              </a:rPr>
              <a:t>Univariate Analysis</a:t>
            </a:r>
            <a:endParaRPr lang="en-IN" sz="2000" b="1" dirty="0">
              <a:solidFill>
                <a:schemeClr val="bg1"/>
              </a:solidFill>
              <a:effectLst>
                <a:outerShdw blurRad="38100" dist="38100" dir="2700000" algn="tl">
                  <a:srgbClr val="000000">
                    <a:alpha val="43137"/>
                  </a:srgbClr>
                </a:outerShdw>
              </a:effectLst>
            </a:endParaRPr>
          </a:p>
        </p:txBody>
      </p:sp>
      <p:sp>
        <p:nvSpPr>
          <p:cNvPr id="19" name="Text Placeholder 9">
            <a:extLst>
              <a:ext uri="{FF2B5EF4-FFF2-40B4-BE49-F238E27FC236}">
                <a16:creationId xmlns:a16="http://schemas.microsoft.com/office/drawing/2014/main" id="{23E16B17-BA70-C4EF-DB68-F843E6FB4F78}"/>
              </a:ext>
            </a:extLst>
          </p:cNvPr>
          <p:cNvSpPr txBox="1">
            <a:spLocks/>
          </p:cNvSpPr>
          <p:nvPr/>
        </p:nvSpPr>
        <p:spPr>
          <a:xfrm>
            <a:off x="6479458" y="1575536"/>
            <a:ext cx="5391027" cy="642620"/>
          </a:xfrm>
          <a:prstGeom prst="rect">
            <a:avLst/>
          </a:prstGeom>
        </p:spPr>
        <p:txBody>
          <a:bodyPr/>
          <a:lstStyle>
            <a:lvl1pPr marL="283464" indent="-283464"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566928" indent="-283464"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859536" indent="-283464"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152144"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1444752"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1400" dirty="0">
                <a:solidFill>
                  <a:schemeClr val="bg1"/>
                </a:solidFill>
              </a:rPr>
              <a:t>Explored</a:t>
            </a:r>
            <a:r>
              <a:rPr lang="en-US" sz="1800" dirty="0">
                <a:solidFill>
                  <a:schemeClr val="bg1"/>
                </a:solidFill>
              </a:rPr>
              <a:t> single features’ distributions, central </a:t>
            </a:r>
            <a:r>
              <a:rPr lang="en-US" sz="1600" dirty="0">
                <a:solidFill>
                  <a:schemeClr val="bg1"/>
                </a:solidFill>
              </a:rPr>
              <a:t>tendency</a:t>
            </a:r>
            <a:r>
              <a:rPr lang="en-US" sz="1800" dirty="0">
                <a:solidFill>
                  <a:schemeClr val="bg1"/>
                </a:solidFill>
              </a:rPr>
              <a:t>, and spread using </a:t>
            </a:r>
            <a:r>
              <a:rPr lang="en-US" sz="1800" b="1" dirty="0">
                <a:solidFill>
                  <a:schemeClr val="bg1"/>
                </a:solidFill>
              </a:rPr>
              <a:t>histograms, bar plots, and boxplots</a:t>
            </a:r>
            <a:r>
              <a:rPr lang="en-US" sz="1800" dirty="0">
                <a:solidFill>
                  <a:schemeClr val="bg1"/>
                </a:solidFill>
              </a:rPr>
              <a:t> to detect skewness and outliers.</a:t>
            </a:r>
            <a:endParaRPr lang="en-IN" sz="1800" dirty="0">
              <a:solidFill>
                <a:schemeClr val="bg1"/>
              </a:solidFill>
            </a:endParaRPr>
          </a:p>
          <a:p>
            <a:endParaRPr lang="en-US" sz="1800" dirty="0">
              <a:solidFill>
                <a:schemeClr val="bg1"/>
              </a:solidFill>
            </a:endParaRPr>
          </a:p>
        </p:txBody>
      </p:sp>
      <p:sp>
        <p:nvSpPr>
          <p:cNvPr id="20" name="TextBox 19">
            <a:extLst>
              <a:ext uri="{FF2B5EF4-FFF2-40B4-BE49-F238E27FC236}">
                <a16:creationId xmlns:a16="http://schemas.microsoft.com/office/drawing/2014/main" id="{FE5AD053-2954-AE02-113F-8C36825B735D}"/>
              </a:ext>
            </a:extLst>
          </p:cNvPr>
          <p:cNvSpPr txBox="1"/>
          <p:nvPr/>
        </p:nvSpPr>
        <p:spPr>
          <a:xfrm>
            <a:off x="6736571" y="2789418"/>
            <a:ext cx="2438400" cy="400110"/>
          </a:xfrm>
          <a:prstGeom prst="rect">
            <a:avLst/>
          </a:prstGeom>
          <a:noFill/>
        </p:spPr>
        <p:txBody>
          <a:bodyPr wrap="square">
            <a:spAutoFit/>
          </a:bodyPr>
          <a:lstStyle/>
          <a:p>
            <a:r>
              <a:rPr lang="en-US" sz="2000" b="1" dirty="0">
                <a:solidFill>
                  <a:schemeClr val="bg1"/>
                </a:solidFill>
                <a:effectLst>
                  <a:outerShdw blurRad="38100" dist="38100" dir="2700000" algn="tl">
                    <a:srgbClr val="000000">
                      <a:alpha val="43137"/>
                    </a:srgbClr>
                  </a:outerShdw>
                </a:effectLst>
              </a:rPr>
              <a:t>Bivariate Analysis</a:t>
            </a:r>
            <a:endParaRPr lang="en-IN" sz="2000" b="1" dirty="0">
              <a:solidFill>
                <a:schemeClr val="bg1"/>
              </a:solidFill>
              <a:effectLst>
                <a:outerShdw blurRad="38100" dist="38100" dir="2700000" algn="tl">
                  <a:srgbClr val="000000">
                    <a:alpha val="43137"/>
                  </a:srgbClr>
                </a:outerShdw>
              </a:effectLst>
            </a:endParaRPr>
          </a:p>
        </p:txBody>
      </p:sp>
      <p:sp>
        <p:nvSpPr>
          <p:cNvPr id="21" name="Text Placeholder 9">
            <a:extLst>
              <a:ext uri="{FF2B5EF4-FFF2-40B4-BE49-F238E27FC236}">
                <a16:creationId xmlns:a16="http://schemas.microsoft.com/office/drawing/2014/main" id="{3DBE1427-0CEB-7F01-4D8A-B56EFC59722C}"/>
              </a:ext>
            </a:extLst>
          </p:cNvPr>
          <p:cNvSpPr txBox="1">
            <a:spLocks/>
          </p:cNvSpPr>
          <p:nvPr/>
        </p:nvSpPr>
        <p:spPr>
          <a:xfrm>
            <a:off x="6528619" y="3152980"/>
            <a:ext cx="5162709" cy="753431"/>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4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t>Examined relationships between two variables with </a:t>
            </a:r>
            <a:r>
              <a:rPr lang="en-US" b="1" dirty="0"/>
              <a:t>scatter plots, correlation heatmaps, and grouped bar charts</a:t>
            </a:r>
            <a:r>
              <a:rPr lang="en-US" dirty="0"/>
              <a:t> to identify trends and associations.</a:t>
            </a:r>
            <a:endParaRPr lang="en-IN" dirty="0"/>
          </a:p>
          <a:p>
            <a:pPr>
              <a:buFont typeface="Wingdings" panose="05000000000000000000" pitchFamily="2" charset="2"/>
              <a:buChar char="Ø"/>
            </a:pPr>
            <a:endParaRPr lang="en-US" dirty="0"/>
          </a:p>
        </p:txBody>
      </p:sp>
      <p:sp>
        <p:nvSpPr>
          <p:cNvPr id="22" name="TextBox 21">
            <a:extLst>
              <a:ext uri="{FF2B5EF4-FFF2-40B4-BE49-F238E27FC236}">
                <a16:creationId xmlns:a16="http://schemas.microsoft.com/office/drawing/2014/main" id="{276D589E-6E5A-2300-73F8-F7012A644B02}"/>
              </a:ext>
            </a:extLst>
          </p:cNvPr>
          <p:cNvSpPr txBox="1"/>
          <p:nvPr/>
        </p:nvSpPr>
        <p:spPr>
          <a:xfrm>
            <a:off x="6736570" y="3939969"/>
            <a:ext cx="3646295" cy="400110"/>
          </a:xfrm>
          <a:prstGeom prst="rect">
            <a:avLst/>
          </a:prstGeom>
          <a:noFill/>
        </p:spPr>
        <p:txBody>
          <a:bodyPr wrap="square">
            <a:spAutoFit/>
          </a:bodyPr>
          <a:lstStyle/>
          <a:p>
            <a:r>
              <a:rPr lang="en-US" sz="2000" b="1" dirty="0">
                <a:solidFill>
                  <a:schemeClr val="bg1"/>
                </a:solidFill>
                <a:effectLst>
                  <a:outerShdw blurRad="38100" dist="38100" dir="2700000" algn="tl">
                    <a:srgbClr val="000000">
                      <a:alpha val="43137"/>
                    </a:srgbClr>
                  </a:outerShdw>
                </a:effectLst>
              </a:rPr>
              <a:t>Multivariate Analysis/ PCA</a:t>
            </a:r>
            <a:endParaRPr lang="en-IN" sz="2000" b="1" dirty="0">
              <a:solidFill>
                <a:schemeClr val="bg1"/>
              </a:solidFill>
              <a:effectLst>
                <a:outerShdw blurRad="38100" dist="38100" dir="2700000" algn="tl">
                  <a:srgbClr val="000000">
                    <a:alpha val="43137"/>
                  </a:srgbClr>
                </a:outerShdw>
              </a:effectLst>
            </a:endParaRPr>
          </a:p>
        </p:txBody>
      </p:sp>
      <p:sp>
        <p:nvSpPr>
          <p:cNvPr id="24" name="Text Placeholder 12">
            <a:extLst>
              <a:ext uri="{FF2B5EF4-FFF2-40B4-BE49-F238E27FC236}">
                <a16:creationId xmlns:a16="http://schemas.microsoft.com/office/drawing/2014/main" id="{35E7AC33-3F8A-0B88-AAAA-97AFA63CC0FD}"/>
              </a:ext>
            </a:extLst>
          </p:cNvPr>
          <p:cNvSpPr txBox="1">
            <a:spLocks/>
          </p:cNvSpPr>
          <p:nvPr/>
        </p:nvSpPr>
        <p:spPr>
          <a:xfrm>
            <a:off x="6440129" y="4322160"/>
            <a:ext cx="5162709" cy="786439"/>
          </a:xfrm>
          <a:prstGeom prst="rect">
            <a:avLst/>
          </a:prstGeom>
        </p:spPr>
        <p:txBody>
          <a:bodyPr/>
          <a:lstStyle>
            <a:lvl1pPr marL="283464" indent="-283464"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566928" indent="-283464"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859536" indent="-283464"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152144"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1444752"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1400" dirty="0">
                <a:solidFill>
                  <a:schemeClr val="bg1"/>
                </a:solidFill>
              </a:rPr>
              <a:t>Analyzed interactions among multiple features using </a:t>
            </a:r>
            <a:r>
              <a:rPr lang="en-US" sz="1400" b="1" dirty="0">
                <a:solidFill>
                  <a:schemeClr val="bg1"/>
                </a:solidFill>
              </a:rPr>
              <a:t>pair plots, heatmaps, and 3D scatter plots</a:t>
            </a:r>
            <a:r>
              <a:rPr lang="en-US" sz="1400" dirty="0">
                <a:solidFill>
                  <a:schemeClr val="bg1"/>
                </a:solidFill>
              </a:rPr>
              <a:t> to uncover deeper patterns and dependencies.</a:t>
            </a:r>
            <a:endParaRPr lang="en-IN" sz="1400" dirty="0">
              <a:solidFill>
                <a:schemeClr val="bg1"/>
              </a:solidFill>
            </a:endParaRPr>
          </a:p>
          <a:p>
            <a:pPr>
              <a:buFont typeface="Wingdings" panose="05000000000000000000" pitchFamily="2" charset="2"/>
              <a:buChar char="Ø"/>
            </a:pPr>
            <a:endParaRPr lang="en-US" sz="1400" dirty="0">
              <a:solidFill>
                <a:schemeClr val="bg1"/>
              </a:solidFill>
            </a:endParaRPr>
          </a:p>
        </p:txBody>
      </p:sp>
      <p:sp>
        <p:nvSpPr>
          <p:cNvPr id="26" name="TextBox 25">
            <a:extLst>
              <a:ext uri="{FF2B5EF4-FFF2-40B4-BE49-F238E27FC236}">
                <a16:creationId xmlns:a16="http://schemas.microsoft.com/office/drawing/2014/main" id="{8FCCF2E5-7211-2397-F5F4-DB66239BA26A}"/>
              </a:ext>
            </a:extLst>
          </p:cNvPr>
          <p:cNvSpPr txBox="1"/>
          <p:nvPr/>
        </p:nvSpPr>
        <p:spPr>
          <a:xfrm>
            <a:off x="717754" y="2277544"/>
            <a:ext cx="5496233" cy="3005438"/>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sz="1600" dirty="0">
                <a:solidFill>
                  <a:schemeClr val="bg1"/>
                </a:solidFill>
                <a:effectLst>
                  <a:outerShdw blurRad="38100" dist="38100" dir="2700000" algn="tl">
                    <a:srgbClr val="000000">
                      <a:alpha val="43137"/>
                    </a:srgbClr>
                  </a:outerShdw>
                </a:effectLst>
              </a:rPr>
              <a:t>Excel workbook and its worksheets were created using code, with each sheet uniquely capturing specific analysis results, ensuring automation, transparency, and reproducibility throughout.</a:t>
            </a:r>
          </a:p>
          <a:p>
            <a:pPr marL="285750" indent="-285750">
              <a:lnSpc>
                <a:spcPct val="150000"/>
              </a:lnSpc>
              <a:buFont typeface="Wingdings" panose="05000000000000000000" pitchFamily="2" charset="2"/>
              <a:buChar char="Ø"/>
            </a:pPr>
            <a:r>
              <a:rPr lang="en-US" sz="1600" dirty="0">
                <a:solidFill>
                  <a:schemeClr val="bg1"/>
                </a:solidFill>
                <a:effectLst>
                  <a:outerShdw blurRad="38100" dist="38100" dir="2700000" algn="tl">
                    <a:srgbClr val="000000">
                      <a:alpha val="43137"/>
                    </a:srgbClr>
                  </a:outerShdw>
                </a:effectLst>
              </a:rPr>
              <a:t>To see the graphs and the worksheets, one needs to wait for generation of the images(plots/graphs) and the workbook. Once done, they can be seen in the respective folders and workbook.</a:t>
            </a:r>
          </a:p>
        </p:txBody>
      </p:sp>
      <p:sp>
        <p:nvSpPr>
          <p:cNvPr id="27" name="Text Placeholder 9">
            <a:extLst>
              <a:ext uri="{FF2B5EF4-FFF2-40B4-BE49-F238E27FC236}">
                <a16:creationId xmlns:a16="http://schemas.microsoft.com/office/drawing/2014/main" id="{2C2B72E5-4CDE-84D7-611C-4C1F83AD8E50}"/>
              </a:ext>
            </a:extLst>
          </p:cNvPr>
          <p:cNvSpPr txBox="1">
            <a:spLocks/>
          </p:cNvSpPr>
          <p:nvPr/>
        </p:nvSpPr>
        <p:spPr>
          <a:xfrm>
            <a:off x="6528619" y="5498492"/>
            <a:ext cx="5162709" cy="753431"/>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4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t>Code calculated outliers using IQR, logged capped values into a new sheet, and styled table for transparent stakeholder reporting.</a:t>
            </a:r>
            <a:endParaRPr lang="en-IN" dirty="0"/>
          </a:p>
          <a:p>
            <a:endParaRPr lang="en-US" dirty="0"/>
          </a:p>
        </p:txBody>
      </p:sp>
      <p:sp>
        <p:nvSpPr>
          <p:cNvPr id="28" name="TextBox 27">
            <a:extLst>
              <a:ext uri="{FF2B5EF4-FFF2-40B4-BE49-F238E27FC236}">
                <a16:creationId xmlns:a16="http://schemas.microsoft.com/office/drawing/2014/main" id="{96FFCD36-BBAD-D2AD-9916-3F7E91CDD307}"/>
              </a:ext>
            </a:extLst>
          </p:cNvPr>
          <p:cNvSpPr txBox="1"/>
          <p:nvPr/>
        </p:nvSpPr>
        <p:spPr>
          <a:xfrm>
            <a:off x="6736571" y="5075078"/>
            <a:ext cx="3646295" cy="400110"/>
          </a:xfrm>
          <a:prstGeom prst="rect">
            <a:avLst/>
          </a:prstGeom>
          <a:noFill/>
        </p:spPr>
        <p:txBody>
          <a:bodyPr wrap="square">
            <a:spAutoFit/>
          </a:bodyPr>
          <a:lstStyle/>
          <a:p>
            <a:r>
              <a:rPr lang="en-US" sz="2000" b="1" dirty="0">
                <a:solidFill>
                  <a:schemeClr val="bg1"/>
                </a:solidFill>
                <a:effectLst>
                  <a:outerShdw blurRad="38100" dist="38100" dir="2700000" algn="tl">
                    <a:srgbClr val="000000">
                      <a:alpha val="43137"/>
                    </a:srgbClr>
                  </a:outerShdw>
                </a:effectLst>
              </a:rPr>
              <a:t>Outlier Report (Numeric)</a:t>
            </a:r>
            <a:endParaRPr lang="en-IN" sz="20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32041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27AF3-3B9C-143C-20EA-52BF1D9E7DD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234B363-B148-5BC1-9863-842883511BF5}"/>
              </a:ext>
            </a:extLst>
          </p:cNvPr>
          <p:cNvSpPr>
            <a:spLocks noGrp="1"/>
          </p:cNvSpPr>
          <p:nvPr>
            <p:ph type="title"/>
          </p:nvPr>
        </p:nvSpPr>
        <p:spPr>
          <a:xfrm>
            <a:off x="324464" y="1237425"/>
            <a:ext cx="4896465" cy="741352"/>
          </a:xfrm>
        </p:spPr>
        <p:txBody>
          <a:bodyPr>
            <a:normAutofit/>
          </a:bodyPr>
          <a:lstStyle/>
          <a:p>
            <a:r>
              <a:rPr lang="en-IN" dirty="0">
                <a:effectLst>
                  <a:outerShdw blurRad="38100" dist="38100" dir="2700000" algn="tl">
                    <a:srgbClr val="000000">
                      <a:alpha val="43137"/>
                    </a:srgbClr>
                  </a:outerShdw>
                </a:effectLst>
              </a:rPr>
              <a:t>Feature Engineering</a:t>
            </a:r>
            <a:endParaRPr lang="en-US" dirty="0">
              <a:effectLst>
                <a:outerShdw blurRad="38100" dist="38100" dir="2700000" algn="tl">
                  <a:srgbClr val="000000">
                    <a:alpha val="43137"/>
                  </a:srgbClr>
                </a:outerShdw>
              </a:effectLst>
            </a:endParaRPr>
          </a:p>
        </p:txBody>
      </p:sp>
      <p:pic>
        <p:nvPicPr>
          <p:cNvPr id="16" name="Picture Placeholder 15" descr="Close up of peacock feathers">
            <a:extLst>
              <a:ext uri="{FF2B5EF4-FFF2-40B4-BE49-F238E27FC236}">
                <a16:creationId xmlns:a16="http://schemas.microsoft.com/office/drawing/2014/main" id="{B7A2386E-962A-61EF-B3A6-8321426BD2C6}"/>
              </a:ext>
            </a:extLst>
          </p:cNvPr>
          <p:cNvPicPr>
            <a:picLocks noGrp="1" noChangeAspect="1"/>
          </p:cNvPicPr>
          <p:nvPr>
            <p:ph type="pic" sz="quarter" idx="12"/>
          </p:nvPr>
        </p:nvPicPr>
        <p:blipFill>
          <a:blip r:embed="rId2"/>
          <a:srcRect l="34" r="34"/>
          <a:stretch/>
        </p:blipFill>
        <p:spPr>
          <a:xfrm>
            <a:off x="0" y="0"/>
            <a:ext cx="12192000" cy="658368"/>
          </a:xfrm>
        </p:spPr>
      </p:pic>
      <p:sp>
        <p:nvSpPr>
          <p:cNvPr id="26" name="TextBox 25">
            <a:extLst>
              <a:ext uri="{FF2B5EF4-FFF2-40B4-BE49-F238E27FC236}">
                <a16:creationId xmlns:a16="http://schemas.microsoft.com/office/drawing/2014/main" id="{1155E976-3304-B678-BE1C-393746468897}"/>
              </a:ext>
            </a:extLst>
          </p:cNvPr>
          <p:cNvSpPr txBox="1"/>
          <p:nvPr/>
        </p:nvSpPr>
        <p:spPr>
          <a:xfrm>
            <a:off x="324464" y="2277544"/>
            <a:ext cx="5279923" cy="3651769"/>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en-US" sz="2000" dirty="0">
                <a:solidFill>
                  <a:schemeClr val="bg1"/>
                </a:solidFill>
                <a:effectLst>
                  <a:outerShdw blurRad="38100" dist="38100" dir="2700000" algn="tl">
                    <a:srgbClr val="000000">
                      <a:alpha val="43137"/>
                    </a:srgbClr>
                  </a:outerShdw>
                </a:effectLst>
              </a:rPr>
              <a:t>Extracted year, month, weekday from date</a:t>
            </a:r>
          </a:p>
          <a:p>
            <a:pPr marL="342900" indent="-342900">
              <a:lnSpc>
                <a:spcPct val="150000"/>
              </a:lnSpc>
              <a:buFont typeface="Wingdings" panose="05000000000000000000" pitchFamily="2" charset="2"/>
              <a:buChar char="Ø"/>
            </a:pPr>
            <a:r>
              <a:rPr lang="en-US" sz="2000" dirty="0">
                <a:solidFill>
                  <a:schemeClr val="bg1"/>
                </a:solidFill>
                <a:effectLst>
                  <a:outerShdw blurRad="38100" dist="38100" dir="2700000" algn="tl">
                    <a:srgbClr val="000000">
                      <a:alpha val="43137"/>
                    </a:srgbClr>
                  </a:outerShdw>
                </a:effectLst>
              </a:rPr>
              <a:t>Encoded categorical store attributes</a:t>
            </a:r>
          </a:p>
          <a:p>
            <a:pPr marL="342900" indent="-342900">
              <a:lnSpc>
                <a:spcPct val="150000"/>
              </a:lnSpc>
              <a:buFont typeface="Wingdings" panose="05000000000000000000" pitchFamily="2" charset="2"/>
              <a:buChar char="Ø"/>
            </a:pPr>
            <a:r>
              <a:rPr lang="en-US" sz="2000" dirty="0">
                <a:solidFill>
                  <a:schemeClr val="bg1"/>
                </a:solidFill>
                <a:effectLst>
                  <a:outerShdw blurRad="38100" dist="38100" dir="2700000" algn="tl">
                    <a:srgbClr val="000000">
                      <a:alpha val="43137"/>
                    </a:srgbClr>
                  </a:outerShdw>
                </a:effectLst>
              </a:rPr>
              <a:t>Prepared structured dataset for modeling</a:t>
            </a:r>
          </a:p>
          <a:p>
            <a:pPr marL="342900" indent="-342900">
              <a:lnSpc>
                <a:spcPct val="150000"/>
              </a:lnSpc>
              <a:buFont typeface="Wingdings" panose="05000000000000000000" pitchFamily="2" charset="2"/>
              <a:buChar char="Ø"/>
            </a:pPr>
            <a:r>
              <a:rPr lang="en-US" sz="2000" dirty="0">
                <a:solidFill>
                  <a:schemeClr val="bg1"/>
                </a:solidFill>
                <a:effectLst>
                  <a:outerShdw blurRad="38100" dist="38100" dir="2700000" algn="tl">
                    <a:srgbClr val="000000">
                      <a:alpha val="43137"/>
                    </a:srgbClr>
                  </a:outerShdw>
                </a:effectLst>
              </a:rPr>
              <a:t>WE do Feature Importance using Random Forest</a:t>
            </a:r>
          </a:p>
          <a:p>
            <a:pPr marL="342900" indent="-342900">
              <a:lnSpc>
                <a:spcPct val="150000"/>
              </a:lnSpc>
              <a:buFont typeface="Wingdings" panose="05000000000000000000" pitchFamily="2" charset="2"/>
              <a:buChar char="Ø"/>
            </a:pPr>
            <a:r>
              <a:rPr lang="en-US" sz="2000" dirty="0">
                <a:solidFill>
                  <a:schemeClr val="bg1"/>
                </a:solidFill>
                <a:effectLst>
                  <a:outerShdw blurRad="38100" dist="38100" dir="2700000" algn="tl">
                    <a:srgbClr val="000000">
                      <a:alpha val="43137"/>
                    </a:srgbClr>
                  </a:outerShdw>
                </a:effectLst>
              </a:rPr>
              <a:t>Performed the Validation set statistics</a:t>
            </a:r>
          </a:p>
          <a:p>
            <a:pPr marL="285750" indent="-285750">
              <a:lnSpc>
                <a:spcPct val="150000"/>
              </a:lnSpc>
              <a:buFont typeface="Wingdings" panose="05000000000000000000" pitchFamily="2" charset="2"/>
              <a:buChar char="Ø"/>
            </a:pPr>
            <a:endParaRPr lang="en-US" sz="1600" dirty="0">
              <a:solidFill>
                <a:schemeClr val="bg1"/>
              </a:solidFill>
              <a:effectLst>
                <a:outerShdw blurRad="38100" dist="38100" dir="2700000" algn="tl">
                  <a:srgbClr val="000000">
                    <a:alpha val="43137"/>
                  </a:srgbClr>
                </a:outerShdw>
              </a:effectLst>
            </a:endParaRPr>
          </a:p>
        </p:txBody>
      </p:sp>
      <p:pic>
        <p:nvPicPr>
          <p:cNvPr id="3" name="Picture 2">
            <a:extLst>
              <a:ext uri="{FF2B5EF4-FFF2-40B4-BE49-F238E27FC236}">
                <a16:creationId xmlns:a16="http://schemas.microsoft.com/office/drawing/2014/main" id="{DC3F39E9-5DE5-432D-7D68-80E13E2862C7}"/>
              </a:ext>
            </a:extLst>
          </p:cNvPr>
          <p:cNvPicPr>
            <a:picLocks noChangeAspect="1"/>
          </p:cNvPicPr>
          <p:nvPr/>
        </p:nvPicPr>
        <p:blipFill>
          <a:blip r:embed="rId3"/>
          <a:stretch>
            <a:fillRect/>
          </a:stretch>
        </p:blipFill>
        <p:spPr>
          <a:xfrm>
            <a:off x="4561151" y="1322965"/>
            <a:ext cx="6529636" cy="4363978"/>
          </a:xfrm>
          <a:prstGeom prst="rect">
            <a:avLst/>
          </a:prstGeom>
          <a:effectLst>
            <a:outerShdw blurRad="76200" dir="18900000" sy="23000" kx="-1200000" algn="bl" rotWithShape="0">
              <a:prstClr val="black">
                <a:alpha val="20000"/>
              </a:prstClr>
            </a:outerShdw>
          </a:effectLst>
          <a:scene3d>
            <a:camera prst="perspectiveHeroicExtremeLeftFacing"/>
            <a:lightRig rig="threePt" dir="t"/>
          </a:scene3d>
        </p:spPr>
      </p:pic>
    </p:spTree>
    <p:extLst>
      <p:ext uri="{BB962C8B-B14F-4D97-AF65-F5344CB8AC3E}">
        <p14:creationId xmlns:p14="http://schemas.microsoft.com/office/powerpoint/2010/main" val="3880457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888CD-5258-408D-6E88-880B127D74A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8631D03-F4EC-F5C2-0A6E-860551F6FA0D}"/>
              </a:ext>
            </a:extLst>
          </p:cNvPr>
          <p:cNvSpPr>
            <a:spLocks noGrp="1"/>
          </p:cNvSpPr>
          <p:nvPr>
            <p:ph type="title"/>
          </p:nvPr>
        </p:nvSpPr>
        <p:spPr>
          <a:xfrm>
            <a:off x="838200" y="1164614"/>
            <a:ext cx="10515600" cy="850392"/>
          </a:xfrm>
        </p:spPr>
        <p:txBody>
          <a:bodyPr>
            <a:noAutofit/>
          </a:bodyPr>
          <a:lstStyle/>
          <a:p>
            <a:r>
              <a:rPr lang="en-IN" sz="4000" dirty="0"/>
              <a:t>Machine Learning Models</a:t>
            </a:r>
            <a:endParaRPr lang="en-US" sz="4000" dirty="0"/>
          </a:p>
        </p:txBody>
      </p:sp>
      <p:pic>
        <p:nvPicPr>
          <p:cNvPr id="11" name="Picture Placeholder 10" descr="Close up of African bush viper venomous snake">
            <a:extLst>
              <a:ext uri="{FF2B5EF4-FFF2-40B4-BE49-F238E27FC236}">
                <a16:creationId xmlns:a16="http://schemas.microsoft.com/office/drawing/2014/main" id="{BAA44569-587B-7C0B-F4DF-1A18B5C7F2DE}"/>
              </a:ext>
            </a:extLst>
          </p:cNvPr>
          <p:cNvPicPr>
            <a:picLocks noGrp="1" noChangeAspect="1"/>
          </p:cNvPicPr>
          <p:nvPr>
            <p:ph type="pic" sz="quarter" idx="12"/>
          </p:nvPr>
        </p:nvPicPr>
        <p:blipFill rotWithShape="1">
          <a:blip r:embed="rId2" cstate="email">
            <a:extLst>
              <a:ext uri="{28A0092B-C50C-407E-A947-70E740481C1C}">
                <a14:useLocalDpi xmlns:a14="http://schemas.microsoft.com/office/drawing/2010/main"/>
              </a:ext>
            </a:extLst>
          </a:blip>
          <a:srcRect t="36537" b="36537"/>
          <a:stretch/>
        </p:blipFill>
        <p:spPr>
          <a:xfrm>
            <a:off x="0" y="193160"/>
            <a:ext cx="12192000" cy="850392"/>
          </a:xfrm>
        </p:spPr>
      </p:pic>
      <p:sp>
        <p:nvSpPr>
          <p:cNvPr id="3" name="Content Placeholder 2">
            <a:extLst>
              <a:ext uri="{FF2B5EF4-FFF2-40B4-BE49-F238E27FC236}">
                <a16:creationId xmlns:a16="http://schemas.microsoft.com/office/drawing/2014/main" id="{6DACA9A2-38CD-7C7C-59A2-2B6EEFB1AC7F}"/>
              </a:ext>
            </a:extLst>
          </p:cNvPr>
          <p:cNvSpPr>
            <a:spLocks noGrp="1"/>
          </p:cNvSpPr>
          <p:nvPr>
            <p:ph idx="1"/>
          </p:nvPr>
        </p:nvSpPr>
        <p:spPr>
          <a:xfrm>
            <a:off x="921282" y="2153068"/>
            <a:ext cx="8675001" cy="3647964"/>
          </a:xfrm>
        </p:spPr>
        <p:txBody>
          <a:bodyPr/>
          <a:lstStyle/>
          <a:p>
            <a:pPr>
              <a:lnSpc>
                <a:spcPct val="150000"/>
              </a:lnSpc>
            </a:pPr>
            <a:r>
              <a:rPr lang="en-US" sz="2000" dirty="0" err="1"/>
              <a:t>LightGBM</a:t>
            </a:r>
            <a:r>
              <a:rPr lang="en-US" sz="2000" dirty="0"/>
              <a:t> – primary model</a:t>
            </a:r>
          </a:p>
          <a:p>
            <a:pPr>
              <a:lnSpc>
                <a:spcPct val="150000"/>
              </a:lnSpc>
            </a:pPr>
            <a:r>
              <a:rPr lang="en-US" sz="2000" dirty="0"/>
              <a:t>Time Series forecasting comparison</a:t>
            </a:r>
          </a:p>
          <a:p>
            <a:pPr>
              <a:lnSpc>
                <a:spcPct val="150000"/>
              </a:lnSpc>
            </a:pPr>
            <a:r>
              <a:rPr lang="en-US" sz="2000" dirty="0"/>
              <a:t>LSTM deep learning model</a:t>
            </a:r>
          </a:p>
          <a:p>
            <a:pPr>
              <a:lnSpc>
                <a:spcPct val="150000"/>
              </a:lnSpc>
            </a:pPr>
            <a:r>
              <a:rPr lang="en-US" sz="2000" dirty="0"/>
              <a:t>`</a:t>
            </a:r>
            <a:r>
              <a:rPr lang="en-US" sz="2000" dirty="0" err="1"/>
              <a:t>adam</a:t>
            </a:r>
            <a:r>
              <a:rPr lang="en-US" sz="2000" dirty="0"/>
              <a:t>` with `</a:t>
            </a:r>
            <a:r>
              <a:rPr lang="en-US" sz="2000" dirty="0" err="1"/>
              <a:t>mean_squared_error</a:t>
            </a:r>
            <a:r>
              <a:rPr lang="en-US" sz="2000" dirty="0"/>
              <a:t>` is a reasonable default for regression. For probabilistic forecasts or different loss </a:t>
            </a:r>
            <a:r>
              <a:rPr lang="en-US" sz="2000" dirty="0" err="1"/>
              <a:t>behaviours</a:t>
            </a:r>
            <a:r>
              <a:rPr lang="en-US" sz="2000" dirty="0"/>
              <a:t> consider MAE, Huber loss, or custom losses.</a:t>
            </a:r>
          </a:p>
          <a:p>
            <a:endParaRPr lang="en-US" dirty="0"/>
          </a:p>
          <a:p>
            <a:pPr marL="0" indent="0">
              <a:buNone/>
            </a:pPr>
            <a:endParaRPr lang="en-US" dirty="0"/>
          </a:p>
        </p:txBody>
      </p:sp>
    </p:spTree>
    <p:extLst>
      <p:ext uri="{BB962C8B-B14F-4D97-AF65-F5344CB8AC3E}">
        <p14:creationId xmlns:p14="http://schemas.microsoft.com/office/powerpoint/2010/main" val="6275243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C4AD93-49F4-3F73-D8BF-3FB8377517B4}"/>
              </a:ext>
            </a:extLst>
          </p:cNvPr>
          <p:cNvSpPr>
            <a:spLocks noGrp="1"/>
          </p:cNvSpPr>
          <p:nvPr>
            <p:ph type="title"/>
          </p:nvPr>
        </p:nvSpPr>
        <p:spPr>
          <a:xfrm>
            <a:off x="838200" y="1216282"/>
            <a:ext cx="10515600" cy="850392"/>
          </a:xfrm>
        </p:spPr>
        <p:txBody>
          <a:bodyPr>
            <a:noAutofit/>
          </a:bodyPr>
          <a:lstStyle/>
          <a:p>
            <a:r>
              <a:rPr lang="en-US" sz="4000" dirty="0"/>
              <a:t>Model Comparison</a:t>
            </a:r>
          </a:p>
        </p:txBody>
      </p:sp>
      <p:pic>
        <p:nvPicPr>
          <p:cNvPr id="11" name="Picture Placeholder 10" descr="Close up of African bush viper venomous snake">
            <a:extLst>
              <a:ext uri="{FF2B5EF4-FFF2-40B4-BE49-F238E27FC236}">
                <a16:creationId xmlns:a16="http://schemas.microsoft.com/office/drawing/2014/main" id="{91E69EF9-1FD5-1D45-7A3F-824B7F8C32C8}"/>
              </a:ext>
            </a:extLst>
          </p:cNvPr>
          <p:cNvPicPr>
            <a:picLocks noGrp="1" noChangeAspect="1"/>
          </p:cNvPicPr>
          <p:nvPr>
            <p:ph type="pic" sz="quarter" idx="12"/>
          </p:nvPr>
        </p:nvPicPr>
        <p:blipFill rotWithShape="1">
          <a:blip r:embed="rId2" cstate="email">
            <a:extLst>
              <a:ext uri="{28A0092B-C50C-407E-A947-70E740481C1C}">
                <a14:useLocalDpi xmlns:a14="http://schemas.microsoft.com/office/drawing/2010/main"/>
              </a:ext>
            </a:extLst>
          </a:blip>
          <a:srcRect t="36537" b="36537"/>
          <a:stretch/>
        </p:blipFill>
        <p:spPr>
          <a:xfrm>
            <a:off x="0" y="193160"/>
            <a:ext cx="12192000" cy="850392"/>
          </a:xfrm>
        </p:spPr>
      </p:pic>
      <p:sp>
        <p:nvSpPr>
          <p:cNvPr id="3" name="Content Placeholder 2">
            <a:extLst>
              <a:ext uri="{FF2B5EF4-FFF2-40B4-BE49-F238E27FC236}">
                <a16:creationId xmlns:a16="http://schemas.microsoft.com/office/drawing/2014/main" id="{C6863681-AE8F-6A49-D141-54056E2B629E}"/>
              </a:ext>
            </a:extLst>
          </p:cNvPr>
          <p:cNvSpPr>
            <a:spLocks noGrp="1"/>
          </p:cNvSpPr>
          <p:nvPr>
            <p:ph idx="1"/>
          </p:nvPr>
        </p:nvSpPr>
        <p:spPr>
          <a:xfrm>
            <a:off x="921283" y="2153068"/>
            <a:ext cx="5273040" cy="2103120"/>
          </a:xfrm>
        </p:spPr>
        <p:txBody>
          <a:bodyPr/>
          <a:lstStyle/>
          <a:p>
            <a:pPr marL="0" indent="0">
              <a:buNone/>
            </a:pPr>
            <a:r>
              <a:rPr lang="en-US" dirty="0"/>
              <a:t>Multiple approaches were explored:</a:t>
            </a:r>
          </a:p>
          <a:p>
            <a:pPr>
              <a:buFont typeface="Wingdings" panose="05000000000000000000" pitchFamily="2" charset="2"/>
              <a:buChar char="Ø"/>
            </a:pPr>
            <a:r>
              <a:rPr lang="en-US" dirty="0"/>
              <a:t>Machine Learning (</a:t>
            </a:r>
            <a:r>
              <a:rPr lang="en-US" dirty="0" err="1"/>
              <a:t>LightGBM</a:t>
            </a:r>
            <a:r>
              <a:rPr lang="en-US" dirty="0"/>
              <a:t>)</a:t>
            </a:r>
          </a:p>
          <a:p>
            <a:pPr>
              <a:buFont typeface="Wingdings" panose="05000000000000000000" pitchFamily="2" charset="2"/>
              <a:buChar char="Ø"/>
            </a:pPr>
            <a:r>
              <a:rPr lang="en-US" dirty="0"/>
              <a:t>Time Series Forecasting</a:t>
            </a:r>
          </a:p>
          <a:p>
            <a:pPr>
              <a:buFont typeface="Wingdings" panose="05000000000000000000" pitchFamily="2" charset="2"/>
              <a:buChar char="Ø"/>
            </a:pPr>
            <a:r>
              <a:rPr lang="en-US" dirty="0"/>
              <a:t>Deep Learning (LSTM)</a:t>
            </a:r>
          </a:p>
          <a:p>
            <a:pPr marL="0" indent="0">
              <a:buNone/>
            </a:pPr>
            <a:r>
              <a:rPr lang="en-US" dirty="0"/>
              <a:t>----------------------------------------------------------------------</a:t>
            </a:r>
          </a:p>
          <a:p>
            <a:pPr marL="285750" indent="-285750">
              <a:lnSpc>
                <a:spcPct val="100000"/>
              </a:lnSpc>
              <a:buFont typeface="Wingdings" panose="05000000000000000000" pitchFamily="2" charset="2"/>
              <a:buChar char="Ø"/>
            </a:pPr>
            <a:r>
              <a:rPr lang="en-US" dirty="0"/>
              <a:t>Evaluated using RMSE and R² metrics</a:t>
            </a:r>
          </a:p>
          <a:p>
            <a:pPr marL="285750" indent="-285750">
              <a:lnSpc>
                <a:spcPct val="100000"/>
              </a:lnSpc>
              <a:buFont typeface="Wingdings" panose="05000000000000000000" pitchFamily="2" charset="2"/>
              <a:buChar char="Ø"/>
            </a:pPr>
            <a:r>
              <a:rPr lang="en-US" dirty="0" err="1"/>
              <a:t>LightGBM</a:t>
            </a:r>
            <a:r>
              <a:rPr lang="en-US" dirty="0"/>
              <a:t> achieved best accuracy and speed</a:t>
            </a:r>
          </a:p>
          <a:p>
            <a:pPr marL="285750" indent="-285750">
              <a:lnSpc>
                <a:spcPct val="100000"/>
              </a:lnSpc>
              <a:buFont typeface="Wingdings" panose="05000000000000000000" pitchFamily="2" charset="2"/>
              <a:buChar char="Ø"/>
            </a:pPr>
            <a:r>
              <a:rPr lang="en-US" dirty="0"/>
              <a:t>Selected for production deployment</a:t>
            </a:r>
          </a:p>
          <a:p>
            <a:pPr marL="0" indent="0">
              <a:buNone/>
            </a:pPr>
            <a:endParaRPr lang="en-US" dirty="0"/>
          </a:p>
        </p:txBody>
      </p:sp>
      <p:sp>
        <p:nvSpPr>
          <p:cNvPr id="2" name="Content Placeholder 2">
            <a:extLst>
              <a:ext uri="{FF2B5EF4-FFF2-40B4-BE49-F238E27FC236}">
                <a16:creationId xmlns:a16="http://schemas.microsoft.com/office/drawing/2014/main" id="{65076E18-EA53-FC77-98BA-B7FBF060F7F2}"/>
              </a:ext>
            </a:extLst>
          </p:cNvPr>
          <p:cNvSpPr txBox="1">
            <a:spLocks/>
          </p:cNvSpPr>
          <p:nvPr/>
        </p:nvSpPr>
        <p:spPr>
          <a:xfrm>
            <a:off x="6238568" y="2401539"/>
            <a:ext cx="4473677" cy="4036132"/>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Font typeface="+mj-lt"/>
              <a:buAutoNum type="arabicPeriod"/>
              <a:defRPr sz="1800" kern="1200">
                <a:solidFill>
                  <a:schemeClr val="bg1"/>
                </a:solidFill>
                <a:latin typeface="+mn-lt"/>
                <a:ea typeface="+mn-ea"/>
                <a:cs typeface="+mn-cs"/>
              </a:defRPr>
            </a:lvl1pPr>
            <a:lvl2pPr marL="566928" indent="-283464"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859536" indent="-283464"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152144" indent="-283464"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4pPr>
            <a:lvl5pPr marL="1444752" indent="-283464"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pPr marL="0" indent="0">
              <a:buFont typeface="+mj-lt"/>
              <a:buNone/>
            </a:pPr>
            <a:r>
              <a:rPr lang="en-US" dirty="0"/>
              <a:t>The </a:t>
            </a:r>
            <a:r>
              <a:rPr lang="en-US" dirty="0" err="1"/>
              <a:t>LightGBM</a:t>
            </a:r>
            <a:r>
              <a:rPr lang="en-US" dirty="0"/>
              <a:t> pipeline was selected for deployment because:</a:t>
            </a:r>
          </a:p>
          <a:p>
            <a:pPr>
              <a:buFont typeface="Wingdings" panose="05000000000000000000" pitchFamily="2" charset="2"/>
              <a:buChar char="Ø"/>
            </a:pPr>
            <a:r>
              <a:rPr lang="en-US" dirty="0"/>
              <a:t>better performance on tabular retail data</a:t>
            </a:r>
          </a:p>
          <a:p>
            <a:pPr>
              <a:buFont typeface="Wingdings" panose="05000000000000000000" pitchFamily="2" charset="2"/>
              <a:buChar char="Ø"/>
            </a:pPr>
            <a:r>
              <a:rPr lang="en-US" dirty="0"/>
              <a:t>faster prediction time</a:t>
            </a:r>
          </a:p>
          <a:p>
            <a:pPr>
              <a:buFont typeface="Wingdings" panose="05000000000000000000" pitchFamily="2" charset="2"/>
              <a:buChar char="Ø"/>
            </a:pPr>
            <a:r>
              <a:rPr lang="en-US" dirty="0"/>
              <a:t>requires only current store parameters</a:t>
            </a:r>
          </a:p>
          <a:p>
            <a:pPr>
              <a:buFont typeface="Wingdings" panose="05000000000000000000" pitchFamily="2" charset="2"/>
              <a:buChar char="Ø"/>
            </a:pPr>
            <a:r>
              <a:rPr lang="en-US" dirty="0"/>
              <a:t>suitable for real business users</a:t>
            </a:r>
            <a:br>
              <a:rPr lang="en-US" dirty="0"/>
            </a:br>
            <a:endParaRPr lang="en-US" dirty="0"/>
          </a:p>
          <a:p>
            <a:endParaRPr lang="en-US" dirty="0"/>
          </a:p>
        </p:txBody>
      </p:sp>
      <p:sp>
        <p:nvSpPr>
          <p:cNvPr id="5" name="Title 3">
            <a:extLst>
              <a:ext uri="{FF2B5EF4-FFF2-40B4-BE49-F238E27FC236}">
                <a16:creationId xmlns:a16="http://schemas.microsoft.com/office/drawing/2014/main" id="{B847D00D-B422-BA34-483F-699E0EEFAE87}"/>
              </a:ext>
            </a:extLst>
          </p:cNvPr>
          <p:cNvSpPr txBox="1">
            <a:spLocks/>
          </p:cNvSpPr>
          <p:nvPr/>
        </p:nvSpPr>
        <p:spPr>
          <a:xfrm>
            <a:off x="6238568" y="1727872"/>
            <a:ext cx="5115232" cy="85039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1" kern="1200">
                <a:solidFill>
                  <a:schemeClr val="bg1"/>
                </a:solidFill>
                <a:latin typeface="+mj-lt"/>
                <a:ea typeface="+mj-ea"/>
                <a:cs typeface="+mj-cs"/>
              </a:defRPr>
            </a:lvl1pPr>
          </a:lstStyle>
          <a:p>
            <a:r>
              <a:rPr lang="en-US" sz="4000" dirty="0"/>
              <a:t>Model Selection Justification</a:t>
            </a:r>
          </a:p>
        </p:txBody>
      </p:sp>
    </p:spTree>
    <p:extLst>
      <p:ext uri="{BB962C8B-B14F-4D97-AF65-F5344CB8AC3E}">
        <p14:creationId xmlns:p14="http://schemas.microsoft.com/office/powerpoint/2010/main" val="1015838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E5DE8-A738-AF96-2B2C-C6A91F14CF4E}"/>
            </a:ext>
          </a:extLst>
        </p:cNvPr>
        <p:cNvGrpSpPr/>
        <p:nvPr/>
      </p:nvGrpSpPr>
      <p:grpSpPr>
        <a:xfrm>
          <a:off x="0" y="0"/>
          <a:ext cx="0" cy="0"/>
          <a:chOff x="0" y="0"/>
          <a:chExt cx="0" cy="0"/>
        </a:xfrm>
      </p:grpSpPr>
      <p:sp>
        <p:nvSpPr>
          <p:cNvPr id="19" name="Text Placeholder 18">
            <a:extLst>
              <a:ext uri="{FF2B5EF4-FFF2-40B4-BE49-F238E27FC236}">
                <a16:creationId xmlns:a16="http://schemas.microsoft.com/office/drawing/2014/main" id="{BF070517-2649-5BDB-392E-4246742FDF8C}"/>
              </a:ext>
            </a:extLst>
          </p:cNvPr>
          <p:cNvSpPr>
            <a:spLocks noGrp="1"/>
          </p:cNvSpPr>
          <p:nvPr>
            <p:ph type="body" idx="1"/>
          </p:nvPr>
        </p:nvSpPr>
        <p:spPr>
          <a:xfrm>
            <a:off x="577153" y="1144474"/>
            <a:ext cx="4754880" cy="914400"/>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lstStyle/>
          <a:p>
            <a:pPr marL="342900" indent="-342900" algn="l">
              <a:buFont typeface="Wingdings" panose="05000000000000000000" pitchFamily="2" charset="2"/>
              <a:buChar char="Ø"/>
            </a:pPr>
            <a:r>
              <a:rPr lang="en-US" sz="2000" dirty="0"/>
              <a:t>Preprocessing + model combined into pipeline</a:t>
            </a:r>
          </a:p>
          <a:p>
            <a:pPr marL="342900" indent="-342900" algn="l">
              <a:buFont typeface="Wingdings" panose="05000000000000000000" pitchFamily="2" charset="2"/>
              <a:buChar char="Ø"/>
            </a:pPr>
            <a:r>
              <a:rPr lang="en-US" sz="2000" dirty="0"/>
              <a:t>Serialized model for reuse</a:t>
            </a:r>
          </a:p>
          <a:p>
            <a:pPr marL="342900" indent="-342900" algn="l">
              <a:buFont typeface="Wingdings" panose="05000000000000000000" pitchFamily="2" charset="2"/>
              <a:buChar char="Ø"/>
            </a:pPr>
            <a:r>
              <a:rPr lang="en-US" sz="2000" dirty="0" err="1"/>
              <a:t>Streamlit</a:t>
            </a:r>
            <a:r>
              <a:rPr lang="en-US" sz="2000" dirty="0"/>
              <a:t> web application for UI</a:t>
            </a:r>
          </a:p>
          <a:p>
            <a:pPr marL="342900" indent="-342900" algn="l">
              <a:buFont typeface="Wingdings" panose="05000000000000000000" pitchFamily="2" charset="2"/>
              <a:buChar char="Ø"/>
            </a:pPr>
            <a:r>
              <a:rPr lang="en-US" sz="2000" dirty="0"/>
              <a:t>Real-time prediction system</a:t>
            </a:r>
          </a:p>
          <a:p>
            <a:pPr marL="342900" indent="-342900" algn="l">
              <a:buFont typeface="Wingdings" panose="05000000000000000000" pitchFamily="2" charset="2"/>
              <a:buChar char="Ø"/>
            </a:pPr>
            <a:endParaRPr lang="en-US" dirty="0"/>
          </a:p>
        </p:txBody>
      </p:sp>
      <p:pic>
        <p:nvPicPr>
          <p:cNvPr id="13" name="Picture Placeholder 12" descr="Bull in a field in front of the mountains">
            <a:extLst>
              <a:ext uri="{FF2B5EF4-FFF2-40B4-BE49-F238E27FC236}">
                <a16:creationId xmlns:a16="http://schemas.microsoft.com/office/drawing/2014/main" id="{886DDE97-7F24-DD35-6D4A-1CAB88E77281}"/>
              </a:ext>
            </a:extLst>
          </p:cNvPr>
          <p:cNvPicPr>
            <a:picLocks noGrp="1" noChangeAspect="1"/>
          </p:cNvPicPr>
          <p:nvPr>
            <p:ph type="pic" sz="quarter" idx="10"/>
          </p:nvPr>
        </p:nvPicPr>
        <p:blipFill>
          <a:blip r:embed="rId2"/>
          <a:srcRect/>
          <a:stretch/>
        </p:blipFill>
        <p:spPr>
          <a:xfrm>
            <a:off x="6096000" y="0"/>
            <a:ext cx="6096000" cy="6858000"/>
          </a:xfrm>
        </p:spPr>
      </p:pic>
      <p:sp>
        <p:nvSpPr>
          <p:cNvPr id="10" name="Title 9">
            <a:extLst>
              <a:ext uri="{FF2B5EF4-FFF2-40B4-BE49-F238E27FC236}">
                <a16:creationId xmlns:a16="http://schemas.microsoft.com/office/drawing/2014/main" id="{6DD5CD7A-B84B-9312-AF2D-F65C91910FB9}"/>
              </a:ext>
            </a:extLst>
          </p:cNvPr>
          <p:cNvSpPr>
            <a:spLocks noGrp="1"/>
          </p:cNvSpPr>
          <p:nvPr>
            <p:ph type="title"/>
          </p:nvPr>
        </p:nvSpPr>
        <p:spPr>
          <a:xfrm>
            <a:off x="577153" y="115037"/>
            <a:ext cx="6531569" cy="914400"/>
          </a:xfrm>
        </p:spPr>
        <p:txBody>
          <a:bodyPr/>
          <a:lstStyle/>
          <a:p>
            <a:pPr algn="l"/>
            <a:r>
              <a:rPr lang="en-IN" sz="4000" dirty="0">
                <a:effectLst>
                  <a:outerShdw blurRad="38100" dist="38100" dir="2700000" algn="tl">
                    <a:srgbClr val="000000">
                      <a:alpha val="43137"/>
                    </a:srgbClr>
                  </a:outerShdw>
                </a:effectLst>
              </a:rPr>
              <a:t>Deployment Architecture</a:t>
            </a:r>
            <a:endParaRPr lang="en-US" sz="4000" dirty="0">
              <a:effectLst>
                <a:outerShdw blurRad="38100" dist="38100" dir="2700000" algn="tl">
                  <a:srgbClr val="000000">
                    <a:alpha val="43137"/>
                  </a:srgbClr>
                </a:outerShdw>
              </a:effectLst>
            </a:endParaRPr>
          </a:p>
        </p:txBody>
      </p:sp>
      <p:sp>
        <p:nvSpPr>
          <p:cNvPr id="4" name="Title 9">
            <a:extLst>
              <a:ext uri="{FF2B5EF4-FFF2-40B4-BE49-F238E27FC236}">
                <a16:creationId xmlns:a16="http://schemas.microsoft.com/office/drawing/2014/main" id="{B3EF906D-1B86-1691-DBC2-7B9DA45E2CC5}"/>
              </a:ext>
            </a:extLst>
          </p:cNvPr>
          <p:cNvSpPr txBox="1">
            <a:spLocks/>
          </p:cNvSpPr>
          <p:nvPr/>
        </p:nvSpPr>
        <p:spPr>
          <a:xfrm>
            <a:off x="577152" y="3037555"/>
            <a:ext cx="6531569" cy="914400"/>
          </a:xfrm>
          <a:prstGeom prst="rect">
            <a:avLst/>
          </a:prstGeom>
        </p:spPr>
        <p:txBody>
          <a:bodyPr vert="horz" lIns="91440" tIns="45720" rIns="91440" bIns="45720" rtlCol="0" anchor="b">
            <a:noAutofit/>
          </a:bodyPr>
          <a:lstStyle>
            <a:lvl1pPr algn="r" defTabSz="914400" rtl="0" eaLnBrk="1" latinLnBrk="0" hangingPunct="1">
              <a:lnSpc>
                <a:spcPct val="100000"/>
              </a:lnSpc>
              <a:spcBef>
                <a:spcPct val="0"/>
              </a:spcBef>
              <a:buNone/>
              <a:defRPr sz="5400" b="1" kern="1200">
                <a:solidFill>
                  <a:schemeClr val="bg1"/>
                </a:solidFill>
                <a:latin typeface="+mj-lt"/>
                <a:ea typeface="+mj-ea"/>
                <a:cs typeface="+mj-cs"/>
              </a:defRPr>
            </a:lvl1pPr>
          </a:lstStyle>
          <a:p>
            <a:pPr algn="l"/>
            <a:r>
              <a:rPr lang="en-IN" sz="4000" dirty="0">
                <a:effectLst>
                  <a:outerShdw blurRad="38100" dist="38100" dir="2700000" algn="tl">
                    <a:srgbClr val="000000">
                      <a:alpha val="43137"/>
                    </a:srgbClr>
                  </a:outerShdw>
                </a:effectLst>
              </a:rPr>
              <a:t>Deployment Readiness</a:t>
            </a:r>
            <a:endParaRPr lang="en-US" sz="4000" dirty="0">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1C29588D-F24E-BEBD-7EB1-90CE4253C963}"/>
              </a:ext>
            </a:extLst>
          </p:cNvPr>
          <p:cNvSpPr txBox="1"/>
          <p:nvPr/>
        </p:nvSpPr>
        <p:spPr>
          <a:xfrm>
            <a:off x="288577" y="3932903"/>
            <a:ext cx="6096000" cy="2348656"/>
          </a:xfrm>
          <a:prstGeom prst="rect">
            <a:avLst/>
          </a:prstGeom>
          <a:noFill/>
        </p:spPr>
        <p:txBody>
          <a:bodyPr wrap="square">
            <a:spAutoFit/>
          </a:bodyPr>
          <a:lstStyle/>
          <a:p>
            <a:pPr>
              <a:lnSpc>
                <a:spcPct val="150000"/>
              </a:lnSpc>
            </a:pPr>
            <a:r>
              <a:rPr lang="en-US" sz="2000" b="0" dirty="0">
                <a:solidFill>
                  <a:srgbClr val="CCCCCC"/>
                </a:solidFill>
                <a:effectLst>
                  <a:outerShdw blurRad="38100" dist="38100" dir="2700000" algn="tl">
                    <a:srgbClr val="000000">
                      <a:alpha val="43137"/>
                    </a:srgbClr>
                  </a:outerShdw>
                </a:effectLst>
                <a:latin typeface="+mj-lt"/>
              </a:rPr>
              <a:t>     The successful prediction confirms:</a:t>
            </a:r>
          </a:p>
          <a:p>
            <a:pPr marL="742950" lvl="1" indent="-285750">
              <a:lnSpc>
                <a:spcPct val="150000"/>
              </a:lnSpc>
              <a:buFont typeface="Wingdings" panose="05000000000000000000" pitchFamily="2" charset="2"/>
              <a:buChar char="Ø"/>
            </a:pPr>
            <a:r>
              <a:rPr lang="en-US" sz="2000" b="0" dirty="0">
                <a:solidFill>
                  <a:srgbClr val="CCCCCC"/>
                </a:solidFill>
                <a:effectLst>
                  <a:outerShdw blurRad="38100" dist="38100" dir="2700000" algn="tl">
                    <a:srgbClr val="000000">
                      <a:alpha val="43137"/>
                    </a:srgbClr>
                  </a:outerShdw>
                </a:effectLst>
                <a:latin typeface="+mj-lt"/>
              </a:rPr>
              <a:t>model serialization works correctly</a:t>
            </a:r>
          </a:p>
          <a:p>
            <a:pPr marL="742950" lvl="1" indent="-285750">
              <a:lnSpc>
                <a:spcPct val="150000"/>
              </a:lnSpc>
              <a:buFont typeface="Wingdings" panose="05000000000000000000" pitchFamily="2" charset="2"/>
              <a:buChar char="Ø"/>
            </a:pPr>
            <a:r>
              <a:rPr lang="en-US" sz="2000" b="0" dirty="0">
                <a:solidFill>
                  <a:srgbClr val="CCCCCC"/>
                </a:solidFill>
                <a:effectLst>
                  <a:outerShdw blurRad="38100" dist="38100" dir="2700000" algn="tl">
                    <a:srgbClr val="000000">
                      <a:alpha val="43137"/>
                    </a:srgbClr>
                  </a:outerShdw>
                </a:effectLst>
                <a:latin typeface="+mj-lt"/>
              </a:rPr>
              <a:t>preprocessing pipeline functions properly</a:t>
            </a:r>
          </a:p>
          <a:p>
            <a:pPr marL="742950" lvl="1" indent="-285750">
              <a:lnSpc>
                <a:spcPct val="150000"/>
              </a:lnSpc>
              <a:buFont typeface="Wingdings" panose="05000000000000000000" pitchFamily="2" charset="2"/>
              <a:buChar char="Ø"/>
            </a:pPr>
            <a:r>
              <a:rPr lang="en-US" sz="2000" b="0" dirty="0">
                <a:solidFill>
                  <a:srgbClr val="CCCCCC"/>
                </a:solidFill>
                <a:effectLst>
                  <a:outerShdw blurRad="38100" dist="38100" dir="2700000" algn="tl">
                    <a:srgbClr val="000000">
                      <a:alpha val="43137"/>
                    </a:srgbClr>
                  </a:outerShdw>
                </a:effectLst>
                <a:latin typeface="+mj-lt"/>
              </a:rPr>
              <a:t>feature schema consistency is maintained</a:t>
            </a:r>
          </a:p>
          <a:p>
            <a:pPr marL="742950" lvl="1" indent="-285750">
              <a:lnSpc>
                <a:spcPct val="150000"/>
              </a:lnSpc>
              <a:buFont typeface="Wingdings" panose="05000000000000000000" pitchFamily="2" charset="2"/>
              <a:buChar char="Ø"/>
            </a:pPr>
            <a:r>
              <a:rPr lang="en-US" sz="2000" b="0" dirty="0">
                <a:solidFill>
                  <a:srgbClr val="CCCCCC"/>
                </a:solidFill>
                <a:effectLst>
                  <a:outerShdw blurRad="38100" dist="38100" dir="2700000" algn="tl">
                    <a:srgbClr val="000000">
                      <a:alpha val="43137"/>
                    </a:srgbClr>
                  </a:outerShdw>
                </a:effectLst>
                <a:latin typeface="+mj-lt"/>
              </a:rPr>
              <a:t>the system is ready for real-time usage</a:t>
            </a:r>
          </a:p>
        </p:txBody>
      </p:sp>
    </p:spTree>
    <p:extLst>
      <p:ext uri="{BB962C8B-B14F-4D97-AF65-F5344CB8AC3E}">
        <p14:creationId xmlns:p14="http://schemas.microsoft.com/office/powerpoint/2010/main" val="400090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AE8B7-3611-15AB-3DF6-690C6028391C}"/>
            </a:ext>
          </a:extLst>
        </p:cNvPr>
        <p:cNvGrpSpPr/>
        <p:nvPr/>
      </p:nvGrpSpPr>
      <p:grpSpPr>
        <a:xfrm>
          <a:off x="0" y="0"/>
          <a:ext cx="0" cy="0"/>
          <a:chOff x="0" y="0"/>
          <a:chExt cx="0" cy="0"/>
        </a:xfrm>
      </p:grpSpPr>
      <p:pic>
        <p:nvPicPr>
          <p:cNvPr id="8" name="Picture Placeholder 7" descr="Close-up of green leaf with dewdrops all over&#10;">
            <a:extLst>
              <a:ext uri="{FF2B5EF4-FFF2-40B4-BE49-F238E27FC236}">
                <a16:creationId xmlns:a16="http://schemas.microsoft.com/office/drawing/2014/main" id="{63B28DD0-9799-E9A4-A860-DE9C217B3A18}"/>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a:ext>
            </a:extLst>
          </a:blip>
          <a:srcRect t="137" b="137"/>
          <a:stretch/>
        </p:blipFill>
        <p:spPr>
          <a:xfrm>
            <a:off x="6083808" y="0"/>
            <a:ext cx="6108192" cy="6858000"/>
          </a:xfrm>
        </p:spPr>
      </p:pic>
      <p:sp>
        <p:nvSpPr>
          <p:cNvPr id="3" name="Text Placeholder 2">
            <a:extLst>
              <a:ext uri="{FF2B5EF4-FFF2-40B4-BE49-F238E27FC236}">
                <a16:creationId xmlns:a16="http://schemas.microsoft.com/office/drawing/2014/main" id="{B3C263BA-6C36-DC39-1C4D-1A8AC70737B4}"/>
              </a:ext>
            </a:extLst>
          </p:cNvPr>
          <p:cNvSpPr>
            <a:spLocks noGrp="1"/>
          </p:cNvSpPr>
          <p:nvPr>
            <p:ph sz="quarter" idx="14"/>
          </p:nvPr>
        </p:nvSpPr>
        <p:spPr>
          <a:xfrm>
            <a:off x="454249" y="2622061"/>
            <a:ext cx="5041981" cy="793821"/>
          </a:xfrm>
        </p:spPr>
        <p:txBody>
          <a:bodyPr/>
          <a:lstStyle/>
          <a:p>
            <a:pPr>
              <a:buFont typeface="Wingdings" panose="05000000000000000000" pitchFamily="2" charset="2"/>
              <a:buChar char="Ø"/>
            </a:pPr>
            <a:r>
              <a:rPr lang="en-IN" sz="2000" dirty="0">
                <a:effectLst>
                  <a:outerShdw blurRad="38100" dist="38100" dir="2700000" algn="tl">
                    <a:srgbClr val="000000">
                      <a:alpha val="43137"/>
                    </a:srgbClr>
                  </a:outerShdw>
                </a:effectLst>
              </a:rPr>
              <a:t>Scalable data processing pipeline.</a:t>
            </a:r>
          </a:p>
          <a:p>
            <a:pPr>
              <a:buFont typeface="Wingdings" panose="05000000000000000000" pitchFamily="2" charset="2"/>
              <a:buChar char="Ø"/>
            </a:pPr>
            <a:r>
              <a:rPr lang="en-IN" sz="2000" dirty="0">
                <a:effectLst>
                  <a:outerShdw blurRad="38100" dist="38100" dir="2700000" algn="tl">
                    <a:srgbClr val="000000">
                      <a:alpha val="43137"/>
                    </a:srgbClr>
                  </a:outerShdw>
                </a:effectLst>
              </a:rPr>
              <a:t>Audit-ready logs for compliance.</a:t>
            </a:r>
          </a:p>
        </p:txBody>
      </p:sp>
      <p:sp>
        <p:nvSpPr>
          <p:cNvPr id="4" name="Title 3">
            <a:extLst>
              <a:ext uri="{FF2B5EF4-FFF2-40B4-BE49-F238E27FC236}">
                <a16:creationId xmlns:a16="http://schemas.microsoft.com/office/drawing/2014/main" id="{2712B11E-D2B4-BF5A-75B4-0C1CCC937F77}"/>
              </a:ext>
            </a:extLst>
          </p:cNvPr>
          <p:cNvSpPr>
            <a:spLocks noGrp="1"/>
          </p:cNvSpPr>
          <p:nvPr>
            <p:ph type="title"/>
          </p:nvPr>
        </p:nvSpPr>
        <p:spPr>
          <a:xfrm>
            <a:off x="454251" y="1607736"/>
            <a:ext cx="5268124" cy="793820"/>
          </a:xfrm>
        </p:spPr>
        <p:txBody>
          <a:bodyPr>
            <a:normAutofit fontScale="90000"/>
          </a:bodyPr>
          <a:lstStyle/>
          <a:p>
            <a:r>
              <a:rPr lang="en-IN" sz="4400" dirty="0">
                <a:effectLst>
                  <a:outerShdw blurRad="38100" dist="38100" dir="2700000" algn="tl">
                    <a:srgbClr val="000000">
                      <a:alpha val="43137"/>
                    </a:srgbClr>
                  </a:outerShdw>
                </a:effectLst>
              </a:rPr>
              <a:t>Business Value Delivered</a:t>
            </a:r>
            <a:endParaRPr lang="en-US" sz="4400" dirty="0">
              <a:effectLst>
                <a:outerShdw blurRad="38100" dist="38100" dir="2700000" algn="tl">
                  <a:srgbClr val="000000">
                    <a:alpha val="43137"/>
                  </a:srgbClr>
                </a:outerShdw>
              </a:effectLst>
            </a:endParaRPr>
          </a:p>
        </p:txBody>
      </p:sp>
      <p:sp>
        <p:nvSpPr>
          <p:cNvPr id="2" name="Title 3">
            <a:extLst>
              <a:ext uri="{FF2B5EF4-FFF2-40B4-BE49-F238E27FC236}">
                <a16:creationId xmlns:a16="http://schemas.microsoft.com/office/drawing/2014/main" id="{AA4F3147-1427-5C9A-478A-F68563B6397B}"/>
              </a:ext>
            </a:extLst>
          </p:cNvPr>
          <p:cNvSpPr txBox="1">
            <a:spLocks/>
          </p:cNvSpPr>
          <p:nvPr/>
        </p:nvSpPr>
        <p:spPr>
          <a:xfrm>
            <a:off x="454249" y="3612382"/>
            <a:ext cx="7411555" cy="79382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bg1"/>
                </a:solidFill>
                <a:latin typeface="+mj-lt"/>
                <a:ea typeface="+mj-ea"/>
                <a:cs typeface="+mj-cs"/>
              </a:defRPr>
            </a:lvl1pPr>
          </a:lstStyle>
          <a:p>
            <a:r>
              <a:rPr lang="en-IN" sz="4400" dirty="0">
                <a:effectLst>
                  <a:outerShdw blurRad="38100" dist="38100" dir="2700000" algn="tl">
                    <a:srgbClr val="000000">
                      <a:alpha val="43137"/>
                    </a:srgbClr>
                  </a:outerShdw>
                </a:effectLst>
              </a:rPr>
              <a:t>Business Impact</a:t>
            </a:r>
            <a:endParaRPr lang="en-US" sz="4400" dirty="0">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BEDE8D4C-DD88-3CB7-0CE1-751422160AF1}"/>
              </a:ext>
            </a:extLst>
          </p:cNvPr>
          <p:cNvSpPr txBox="1"/>
          <p:nvPr/>
        </p:nvSpPr>
        <p:spPr>
          <a:xfrm>
            <a:off x="454250" y="4457940"/>
            <a:ext cx="6096000" cy="1323439"/>
          </a:xfrm>
          <a:prstGeom prst="rect">
            <a:avLst/>
          </a:prstGeom>
          <a:noFill/>
        </p:spPr>
        <p:txBody>
          <a:bodyPr wrap="square">
            <a:spAutoFit/>
          </a:bodyPr>
          <a:lstStyle/>
          <a:p>
            <a:pPr marL="342900" indent="-342900">
              <a:buFont typeface="Wingdings" panose="05000000000000000000" pitchFamily="2" charset="2"/>
              <a:buChar char="Ø"/>
            </a:pPr>
            <a:r>
              <a:rPr lang="en-US" sz="2000" dirty="0">
                <a:solidFill>
                  <a:schemeClr val="bg1"/>
                </a:solidFill>
                <a:effectLst>
                  <a:outerShdw blurRad="38100" dist="38100" dir="2700000" algn="tl">
                    <a:srgbClr val="000000">
                      <a:alpha val="43137"/>
                    </a:srgbClr>
                  </a:outerShdw>
                </a:effectLst>
              </a:rPr>
              <a:t>Improves inventory planning</a:t>
            </a:r>
          </a:p>
          <a:p>
            <a:pPr marL="342900" indent="-342900">
              <a:buFont typeface="Wingdings" panose="05000000000000000000" pitchFamily="2" charset="2"/>
              <a:buChar char="Ø"/>
            </a:pPr>
            <a:r>
              <a:rPr lang="en-US" sz="2000" dirty="0">
                <a:solidFill>
                  <a:schemeClr val="bg1"/>
                </a:solidFill>
                <a:effectLst>
                  <a:outerShdw blurRad="38100" dist="38100" dir="2700000" algn="tl">
                    <a:srgbClr val="000000">
                      <a:alpha val="43137"/>
                    </a:srgbClr>
                  </a:outerShdw>
                </a:effectLst>
              </a:rPr>
              <a:t>Optimizes staffing</a:t>
            </a:r>
          </a:p>
          <a:p>
            <a:pPr marL="342900" indent="-342900">
              <a:buFont typeface="Wingdings" panose="05000000000000000000" pitchFamily="2" charset="2"/>
              <a:buChar char="Ø"/>
            </a:pPr>
            <a:r>
              <a:rPr lang="en-US" sz="2000" dirty="0">
                <a:solidFill>
                  <a:schemeClr val="bg1"/>
                </a:solidFill>
                <a:effectLst>
                  <a:outerShdw blurRad="38100" dist="38100" dir="2700000" algn="tl">
                    <a:srgbClr val="000000">
                      <a:alpha val="43137"/>
                    </a:srgbClr>
                  </a:outerShdw>
                </a:effectLst>
              </a:rPr>
              <a:t>Enhances promotion strategy</a:t>
            </a:r>
          </a:p>
          <a:p>
            <a:pPr marL="342900" indent="-342900">
              <a:buFont typeface="Wingdings" panose="05000000000000000000" pitchFamily="2" charset="2"/>
              <a:buChar char="Ø"/>
            </a:pPr>
            <a:r>
              <a:rPr lang="en-US" sz="2000" dirty="0">
                <a:solidFill>
                  <a:schemeClr val="bg1"/>
                </a:solidFill>
                <a:effectLst>
                  <a:outerShdw blurRad="38100" dist="38100" dir="2700000" algn="tl">
                    <a:srgbClr val="000000">
                      <a:alpha val="43137"/>
                    </a:srgbClr>
                  </a:outerShdw>
                </a:effectLst>
              </a:rPr>
              <a:t>Supports data-driven retail operations</a:t>
            </a:r>
          </a:p>
        </p:txBody>
      </p:sp>
      <p:sp>
        <p:nvSpPr>
          <p:cNvPr id="7" name="Title 3">
            <a:extLst>
              <a:ext uri="{FF2B5EF4-FFF2-40B4-BE49-F238E27FC236}">
                <a16:creationId xmlns:a16="http://schemas.microsoft.com/office/drawing/2014/main" id="{8915F63E-B461-DF11-1FD9-D4A8FFA2D194}"/>
              </a:ext>
            </a:extLst>
          </p:cNvPr>
          <p:cNvSpPr txBox="1">
            <a:spLocks/>
          </p:cNvSpPr>
          <p:nvPr/>
        </p:nvSpPr>
        <p:spPr>
          <a:xfrm>
            <a:off x="6923876" y="1064633"/>
            <a:ext cx="5268124" cy="793820"/>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b="1" kern="1200">
                <a:solidFill>
                  <a:schemeClr val="bg1"/>
                </a:solidFill>
                <a:latin typeface="+mj-lt"/>
                <a:ea typeface="+mj-ea"/>
                <a:cs typeface="+mj-cs"/>
              </a:defRPr>
            </a:lvl1pPr>
          </a:lstStyle>
          <a:p>
            <a:r>
              <a:rPr lang="en-IN" sz="4400" dirty="0">
                <a:effectLst>
                  <a:outerShdw blurRad="38100" dist="38100" dir="2700000" algn="tl">
                    <a:srgbClr val="000000">
                      <a:alpha val="43137"/>
                    </a:srgbClr>
                  </a:outerShdw>
                </a:effectLst>
              </a:rPr>
              <a:t>Key Learnings</a:t>
            </a:r>
            <a:endParaRPr lang="en-US" sz="4400" dirty="0">
              <a:effectLst>
                <a:outerShdw blurRad="38100" dist="38100" dir="2700000" algn="tl">
                  <a:srgbClr val="000000">
                    <a:alpha val="43137"/>
                  </a:srgbClr>
                </a:outerShdw>
              </a:effectLst>
            </a:endParaRPr>
          </a:p>
        </p:txBody>
      </p:sp>
      <p:sp>
        <p:nvSpPr>
          <p:cNvPr id="10" name="TextBox 9">
            <a:extLst>
              <a:ext uri="{FF2B5EF4-FFF2-40B4-BE49-F238E27FC236}">
                <a16:creationId xmlns:a16="http://schemas.microsoft.com/office/drawing/2014/main" id="{FC097381-2612-8DFC-0BA7-C98159872A15}"/>
              </a:ext>
            </a:extLst>
          </p:cNvPr>
          <p:cNvSpPr txBox="1"/>
          <p:nvPr/>
        </p:nvSpPr>
        <p:spPr>
          <a:xfrm>
            <a:off x="6644249" y="1850405"/>
            <a:ext cx="4859493" cy="3046988"/>
          </a:xfrm>
          <a:prstGeom prst="rect">
            <a:avLst/>
          </a:prstGeom>
          <a:noFill/>
          <a:effectLst>
            <a:glow rad="63500">
              <a:schemeClr val="accent3">
                <a:satMod val="175000"/>
                <a:alpha val="40000"/>
              </a:schemeClr>
            </a:glow>
            <a:outerShdw blurRad="50800" dist="38100" dir="2700000" algn="tl" rotWithShape="0">
              <a:prstClr val="black">
                <a:alpha val="40000"/>
              </a:prstClr>
            </a:outerShdw>
          </a:effectLst>
        </p:spPr>
        <p:txBody>
          <a:bodyPr wrap="square">
            <a:spAutoFit/>
          </a:bodyPr>
          <a:lstStyle/>
          <a:p>
            <a:pPr marL="342900" indent="-342900">
              <a:buFont typeface="Wingdings" panose="05000000000000000000" pitchFamily="2" charset="2"/>
              <a:buChar char="Ø"/>
            </a:pPr>
            <a:r>
              <a:rPr lang="en-US" sz="2400" b="1" dirty="0">
                <a:solidFill>
                  <a:schemeClr val="bg1"/>
                </a:solidFill>
                <a:effectLst>
                  <a:outerShdw blurRad="38100" dist="38100" dir="2700000" algn="tl">
                    <a:srgbClr val="000000">
                      <a:alpha val="43137"/>
                    </a:srgbClr>
                  </a:outerShdw>
                </a:effectLst>
                <a:highlight>
                  <a:srgbClr val="008000"/>
                </a:highlight>
              </a:rPr>
              <a:t>Consistency between training and inference pipelines</a:t>
            </a:r>
          </a:p>
          <a:p>
            <a:pPr marL="342900" indent="-342900">
              <a:buFont typeface="Wingdings" panose="05000000000000000000" pitchFamily="2" charset="2"/>
              <a:buChar char="Ø"/>
            </a:pPr>
            <a:endParaRPr lang="en-US" sz="2400" b="1" dirty="0">
              <a:solidFill>
                <a:schemeClr val="bg1"/>
              </a:solidFill>
              <a:effectLst>
                <a:outerShdw blurRad="38100" dist="38100" dir="2700000" algn="tl">
                  <a:srgbClr val="000000">
                    <a:alpha val="43137"/>
                  </a:srgbClr>
                </a:outerShdw>
              </a:effectLst>
              <a:highlight>
                <a:srgbClr val="008000"/>
              </a:highlight>
            </a:endParaRPr>
          </a:p>
          <a:p>
            <a:pPr marL="342900" indent="-342900">
              <a:buFont typeface="Wingdings" panose="05000000000000000000" pitchFamily="2" charset="2"/>
              <a:buChar char="Ø"/>
            </a:pPr>
            <a:r>
              <a:rPr lang="en-US" sz="2400" b="1" dirty="0">
                <a:solidFill>
                  <a:schemeClr val="bg1"/>
                </a:solidFill>
                <a:effectLst>
                  <a:outerShdw blurRad="38100" dist="38100" dir="2700000" algn="tl">
                    <a:srgbClr val="000000">
                      <a:alpha val="43137"/>
                    </a:srgbClr>
                  </a:outerShdw>
                </a:effectLst>
                <a:highlight>
                  <a:srgbClr val="008000"/>
                </a:highlight>
              </a:rPr>
              <a:t>Importance of preprocessing and feature engineering</a:t>
            </a:r>
          </a:p>
          <a:p>
            <a:pPr marL="342900" indent="-342900">
              <a:buFont typeface="Wingdings" panose="05000000000000000000" pitchFamily="2" charset="2"/>
              <a:buChar char="Ø"/>
            </a:pPr>
            <a:endParaRPr lang="en-US" sz="2400" b="1" dirty="0">
              <a:solidFill>
                <a:schemeClr val="bg1"/>
              </a:solidFill>
              <a:effectLst>
                <a:outerShdw blurRad="38100" dist="38100" dir="2700000" algn="tl">
                  <a:srgbClr val="000000">
                    <a:alpha val="43137"/>
                  </a:srgbClr>
                </a:outerShdw>
              </a:effectLst>
              <a:highlight>
                <a:srgbClr val="008000"/>
              </a:highlight>
            </a:endParaRPr>
          </a:p>
          <a:p>
            <a:pPr marL="342900" indent="-342900">
              <a:buFont typeface="Wingdings" panose="05000000000000000000" pitchFamily="2" charset="2"/>
              <a:buChar char="Ø"/>
            </a:pPr>
            <a:r>
              <a:rPr lang="en-US" sz="2400" b="1" dirty="0">
                <a:solidFill>
                  <a:schemeClr val="bg1"/>
                </a:solidFill>
                <a:effectLst>
                  <a:outerShdw blurRad="38100" dist="38100" dir="2700000" algn="tl">
                    <a:srgbClr val="000000">
                      <a:alpha val="43137"/>
                    </a:srgbClr>
                  </a:outerShdw>
                </a:effectLst>
                <a:highlight>
                  <a:srgbClr val="008000"/>
                </a:highlight>
              </a:rPr>
              <a:t>Real-world ML deployment challenges</a:t>
            </a:r>
          </a:p>
        </p:txBody>
      </p:sp>
    </p:spTree>
    <p:extLst>
      <p:ext uri="{BB962C8B-B14F-4D97-AF65-F5344CB8AC3E}">
        <p14:creationId xmlns:p14="http://schemas.microsoft.com/office/powerpoint/2010/main" val="961369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AEB2A6-C71F-0538-4083-5C97297C2C85}"/>
              </a:ext>
            </a:extLst>
          </p:cNvPr>
          <p:cNvSpPr>
            <a:spLocks noGrp="1"/>
          </p:cNvSpPr>
          <p:nvPr>
            <p:ph type="title"/>
          </p:nvPr>
        </p:nvSpPr>
        <p:spPr>
          <a:xfrm>
            <a:off x="3859555" y="213360"/>
            <a:ext cx="5953039" cy="1005840"/>
          </a:xfrm>
        </p:spPr>
        <p:txBody>
          <a:bodyPr anchor="ctr" anchorCtr="0"/>
          <a:lstStyle/>
          <a:p>
            <a:r>
              <a:rPr lang="en-US" dirty="0">
                <a:effectLst>
                  <a:outerShdw blurRad="38100" dist="38100" dir="2700000" algn="tl">
                    <a:srgbClr val="000000">
                      <a:alpha val="43137"/>
                    </a:srgbClr>
                  </a:outerShdw>
                </a:effectLst>
              </a:rPr>
              <a:t>Screenshots</a:t>
            </a:r>
            <a:endParaRPr lang="en-US" dirty="0"/>
          </a:p>
        </p:txBody>
      </p:sp>
      <p:pic>
        <p:nvPicPr>
          <p:cNvPr id="8" name="Picture 7">
            <a:extLst>
              <a:ext uri="{FF2B5EF4-FFF2-40B4-BE49-F238E27FC236}">
                <a16:creationId xmlns:a16="http://schemas.microsoft.com/office/drawing/2014/main" id="{E2D925F4-542B-1F47-372E-081B0EC436CD}"/>
              </a:ext>
            </a:extLst>
          </p:cNvPr>
          <p:cNvPicPr>
            <a:picLocks noChangeAspect="1"/>
          </p:cNvPicPr>
          <p:nvPr/>
        </p:nvPicPr>
        <p:blipFill>
          <a:blip r:embed="rId3"/>
          <a:stretch>
            <a:fillRect/>
          </a:stretch>
        </p:blipFill>
        <p:spPr>
          <a:xfrm>
            <a:off x="2281084" y="3960923"/>
            <a:ext cx="4807974" cy="2751069"/>
          </a:xfrm>
          <a:prstGeom prst="rect">
            <a:avLst/>
          </a:prstGeom>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EAB7E0BA-F0AF-1D62-9A43-A1074FB3FEB8}"/>
              </a:ext>
            </a:extLst>
          </p:cNvPr>
          <p:cNvPicPr>
            <a:picLocks noChangeAspect="1"/>
          </p:cNvPicPr>
          <p:nvPr/>
        </p:nvPicPr>
        <p:blipFill>
          <a:blip r:embed="rId4"/>
          <a:stretch>
            <a:fillRect/>
          </a:stretch>
        </p:blipFill>
        <p:spPr>
          <a:xfrm>
            <a:off x="2281084" y="1063847"/>
            <a:ext cx="4807974" cy="2751069"/>
          </a:xfrm>
          <a:prstGeom prst="rect">
            <a:avLst/>
          </a:prstGeom>
          <a:effectLst>
            <a:outerShdw blurRad="50800" dist="38100" dir="2700000" algn="tl" rotWithShape="0">
              <a:prstClr val="black">
                <a:alpha val="40000"/>
              </a:prstClr>
            </a:outerShdw>
          </a:effectLst>
        </p:spPr>
      </p:pic>
      <p:pic>
        <p:nvPicPr>
          <p:cNvPr id="11" name="Picture Placeholder 10" descr="Snake wrapped around a stick">
            <a:extLst>
              <a:ext uri="{FF2B5EF4-FFF2-40B4-BE49-F238E27FC236}">
                <a16:creationId xmlns:a16="http://schemas.microsoft.com/office/drawing/2014/main" id="{2DE8A2ED-9057-968D-9266-042E3251DB3C}"/>
              </a:ext>
            </a:extLst>
          </p:cNvPr>
          <p:cNvPicPr>
            <a:picLocks noGrp="1" noChangeAspect="1"/>
          </p:cNvPicPr>
          <p:nvPr>
            <p:ph type="pic" sz="quarter" idx="10"/>
          </p:nvPr>
        </p:nvPicPr>
        <p:blipFill>
          <a:blip r:embed="rId5"/>
          <a:srcRect t="9" b="9"/>
          <a:stretch/>
        </p:blipFill>
        <p:spPr>
          <a:xfrm>
            <a:off x="0" y="0"/>
            <a:ext cx="2458066" cy="6858000"/>
          </a:xfrm>
        </p:spPr>
      </p:pic>
      <p:pic>
        <p:nvPicPr>
          <p:cNvPr id="14" name="Picture 13">
            <a:extLst>
              <a:ext uri="{FF2B5EF4-FFF2-40B4-BE49-F238E27FC236}">
                <a16:creationId xmlns:a16="http://schemas.microsoft.com/office/drawing/2014/main" id="{A217561D-E606-9625-A271-7406C092DA37}"/>
              </a:ext>
            </a:extLst>
          </p:cNvPr>
          <p:cNvPicPr>
            <a:picLocks noChangeAspect="1"/>
          </p:cNvPicPr>
          <p:nvPr/>
        </p:nvPicPr>
        <p:blipFill>
          <a:blip r:embed="rId6"/>
          <a:stretch>
            <a:fillRect/>
          </a:stretch>
        </p:blipFill>
        <p:spPr>
          <a:xfrm>
            <a:off x="7354530" y="1063848"/>
            <a:ext cx="4581832" cy="2751068"/>
          </a:xfrm>
          <a:prstGeom prst="rect">
            <a:avLst/>
          </a:prstGeom>
          <a:effectLst>
            <a:outerShdw blurRad="50800" dist="38100" dir="2700000" algn="tl" rotWithShape="0">
              <a:prstClr val="black">
                <a:alpha val="40000"/>
              </a:prstClr>
            </a:outerShdw>
          </a:effectLst>
        </p:spPr>
      </p:pic>
      <p:pic>
        <p:nvPicPr>
          <p:cNvPr id="16" name="Picture 15">
            <a:extLst>
              <a:ext uri="{FF2B5EF4-FFF2-40B4-BE49-F238E27FC236}">
                <a16:creationId xmlns:a16="http://schemas.microsoft.com/office/drawing/2014/main" id="{0A6528D9-5003-0C52-E318-2BF3005BA6D1}"/>
              </a:ext>
            </a:extLst>
          </p:cNvPr>
          <p:cNvPicPr>
            <a:picLocks noChangeAspect="1"/>
          </p:cNvPicPr>
          <p:nvPr/>
        </p:nvPicPr>
        <p:blipFill>
          <a:blip r:embed="rId7"/>
          <a:stretch>
            <a:fillRect/>
          </a:stretch>
        </p:blipFill>
        <p:spPr>
          <a:xfrm>
            <a:off x="7354530" y="3960922"/>
            <a:ext cx="4581832" cy="275107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880829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5ECC7-18B2-6D8C-130E-9F97F5507B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D0EE0B-5072-C438-CF22-5FDC25D310AF}"/>
              </a:ext>
            </a:extLst>
          </p:cNvPr>
          <p:cNvSpPr>
            <a:spLocks noGrp="1"/>
          </p:cNvSpPr>
          <p:nvPr>
            <p:ph type="title"/>
          </p:nvPr>
        </p:nvSpPr>
        <p:spPr>
          <a:xfrm>
            <a:off x="6411124" y="639097"/>
            <a:ext cx="4930877" cy="825910"/>
          </a:xfrm>
        </p:spPr>
        <p:txBody>
          <a:bodyPr>
            <a:normAutofit fontScale="90000"/>
          </a:bodyPr>
          <a:lstStyle/>
          <a:p>
            <a:r>
              <a:rPr lang="en-IN" dirty="0">
                <a:effectLst>
                  <a:outerShdw blurRad="38100" dist="38100" dir="2700000" algn="tl">
                    <a:srgbClr val="000000">
                      <a:alpha val="43137"/>
                    </a:srgbClr>
                  </a:outerShdw>
                </a:effectLst>
              </a:rPr>
              <a:t>Conclusion</a:t>
            </a:r>
          </a:p>
        </p:txBody>
      </p:sp>
      <p:sp>
        <p:nvSpPr>
          <p:cNvPr id="3" name="Picture Placeholder 2">
            <a:extLst>
              <a:ext uri="{FF2B5EF4-FFF2-40B4-BE49-F238E27FC236}">
                <a16:creationId xmlns:a16="http://schemas.microsoft.com/office/drawing/2014/main" id="{935A64AE-6E6E-4FFE-FA89-54C1E1281154}"/>
              </a:ext>
            </a:extLst>
          </p:cNvPr>
          <p:cNvSpPr>
            <a:spLocks noGrp="1"/>
          </p:cNvSpPr>
          <p:nvPr>
            <p:ph type="pic" sz="quarter" idx="13"/>
          </p:nvPr>
        </p:nvSpPr>
        <p:spPr/>
        <p:txBody>
          <a:bodyPr/>
          <a:lstStyle/>
          <a:p>
            <a:endParaRPr lang="en-IN"/>
          </a:p>
        </p:txBody>
      </p:sp>
      <p:sp>
        <p:nvSpPr>
          <p:cNvPr id="4" name="Text Placeholder 3">
            <a:extLst>
              <a:ext uri="{FF2B5EF4-FFF2-40B4-BE49-F238E27FC236}">
                <a16:creationId xmlns:a16="http://schemas.microsoft.com/office/drawing/2014/main" id="{B215BA31-DE1C-6484-0F40-B2FDBA07098F}"/>
              </a:ext>
            </a:extLst>
          </p:cNvPr>
          <p:cNvSpPr>
            <a:spLocks noGrp="1"/>
          </p:cNvSpPr>
          <p:nvPr>
            <p:ph type="body" idx="1"/>
          </p:nvPr>
        </p:nvSpPr>
        <p:spPr>
          <a:xfrm>
            <a:off x="6499122" y="1506793"/>
            <a:ext cx="4754880" cy="5021826"/>
          </a:xfrm>
        </p:spPr>
        <p:txBody>
          <a:bodyPr/>
          <a:lstStyle/>
          <a:p>
            <a:pPr marL="342900" indent="-342900">
              <a:buFont typeface="Wingdings" panose="05000000000000000000" pitchFamily="2" charset="2"/>
              <a:buChar char="Ø"/>
            </a:pPr>
            <a:r>
              <a:rPr lang="en-US" sz="2000" dirty="0"/>
              <a:t>End-to-end ML system successfully implemented.</a:t>
            </a:r>
          </a:p>
          <a:p>
            <a:pPr marL="342900" indent="-342900">
              <a:buFont typeface="Wingdings" panose="05000000000000000000" pitchFamily="2" charset="2"/>
              <a:buChar char="Ø"/>
            </a:pPr>
            <a:r>
              <a:rPr lang="en-US" sz="2000" dirty="0"/>
              <a:t>From raw data to deployed prediction application</a:t>
            </a:r>
          </a:p>
          <a:p>
            <a:pPr marL="342900" indent="-342900">
              <a:buFont typeface="Wingdings" panose="05000000000000000000" pitchFamily="2" charset="2"/>
              <a:buChar char="Ø"/>
            </a:pPr>
            <a:r>
              <a:rPr lang="en-US" sz="2000" dirty="0"/>
              <a:t>Efficient handling of large datasets.</a:t>
            </a:r>
          </a:p>
          <a:p>
            <a:pPr marL="342900" indent="-342900">
              <a:buFont typeface="Wingdings" panose="05000000000000000000" pitchFamily="2" charset="2"/>
              <a:buChar char="Ø"/>
            </a:pPr>
            <a:r>
              <a:rPr lang="en-US" sz="2000" dirty="0"/>
              <a:t>Clear separation of cleaning, storage, and reporting.</a:t>
            </a:r>
          </a:p>
          <a:p>
            <a:pPr marL="342900" indent="-342900">
              <a:buFont typeface="Wingdings" panose="05000000000000000000" pitchFamily="2" charset="2"/>
              <a:buChar char="Ø"/>
            </a:pPr>
            <a:r>
              <a:rPr lang="en-US" sz="2000" dirty="0"/>
              <a:t>Robust logging ensures transparency and maintainability.</a:t>
            </a:r>
          </a:p>
          <a:p>
            <a:pPr marL="342900" indent="-342900">
              <a:buFont typeface="Wingdings" panose="05000000000000000000" pitchFamily="2" charset="2"/>
              <a:buChar char="Ø"/>
            </a:pPr>
            <a:r>
              <a:rPr lang="en-US" altLang="en-US" sz="2000" dirty="0"/>
              <a:t>Helps stakeholders make </a:t>
            </a:r>
            <a:r>
              <a:rPr lang="en-US" altLang="en-US" sz="2000" b="1" dirty="0"/>
              <a:t>informed, data-driven decisions</a:t>
            </a:r>
            <a:r>
              <a:rPr lang="en-US" altLang="en-US" sz="2000" dirty="0"/>
              <a:t>.</a:t>
            </a:r>
          </a:p>
          <a:p>
            <a:pPr marL="342900" indent="-342900">
              <a:buFont typeface="Wingdings" panose="05000000000000000000" pitchFamily="2" charset="2"/>
              <a:buChar char="Ø"/>
            </a:pPr>
            <a:r>
              <a:rPr lang="en-US" sz="2000" dirty="0"/>
              <a:t>Future scope: cloud deployment and dashboards</a:t>
            </a:r>
          </a:p>
          <a:p>
            <a:pPr marL="342900" indent="-342900">
              <a:buFont typeface="Wingdings" panose="05000000000000000000" pitchFamily="2" charset="2"/>
              <a:buChar char="Ø"/>
            </a:pPr>
            <a:endParaRPr lang="en-US" dirty="0"/>
          </a:p>
        </p:txBody>
      </p:sp>
      <p:pic>
        <p:nvPicPr>
          <p:cNvPr id="5" name="Picture Placeholder 5" descr="Close up of jellyfish">
            <a:extLst>
              <a:ext uri="{FF2B5EF4-FFF2-40B4-BE49-F238E27FC236}">
                <a16:creationId xmlns:a16="http://schemas.microsoft.com/office/drawing/2014/main" id="{9B981F4F-AE6A-36F1-C2B4-96E20A1AFA15}"/>
              </a:ext>
            </a:extLst>
          </p:cNvPr>
          <p:cNvPicPr>
            <a:picLocks noChangeAspect="1"/>
          </p:cNvPicPr>
          <p:nvPr/>
        </p:nvPicPr>
        <p:blipFill>
          <a:blip r:embed="rId2"/>
          <a:srcRect t="26" b="26"/>
          <a:stretch/>
        </p:blipFill>
        <p:spPr>
          <a:xfrm>
            <a:off x="-3048" y="1"/>
            <a:ext cx="6099048" cy="6857999"/>
          </a:xfrm>
          <a:prstGeom prst="rect">
            <a:avLst/>
          </a:prstGeom>
          <a:solidFill>
            <a:schemeClr val="bg1">
              <a:lumMod val="95000"/>
            </a:schemeClr>
          </a:solidFill>
        </p:spPr>
      </p:pic>
    </p:spTree>
    <p:extLst>
      <p:ext uri="{BB962C8B-B14F-4D97-AF65-F5344CB8AC3E}">
        <p14:creationId xmlns:p14="http://schemas.microsoft.com/office/powerpoint/2010/main" val="3727948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6451AA-AEB4-0B9E-B76E-611C2AA8DA4E}"/>
              </a:ext>
            </a:extLst>
          </p:cNvPr>
          <p:cNvSpPr>
            <a:spLocks noGrp="1"/>
          </p:cNvSpPr>
          <p:nvPr>
            <p:ph type="title"/>
          </p:nvPr>
        </p:nvSpPr>
        <p:spPr>
          <a:xfrm>
            <a:off x="656303" y="822960"/>
            <a:ext cx="4555777" cy="543724"/>
          </a:xfrm>
        </p:spPr>
        <p:txBody>
          <a:bodyPr>
            <a:noAutofit/>
          </a:bodyPr>
          <a:lstStyle/>
          <a:p>
            <a:r>
              <a:rPr lang="en-US" sz="4400" dirty="0">
                <a:effectLst>
                  <a:outerShdw blurRad="38100" dist="38100" dir="2700000" algn="tl">
                    <a:srgbClr val="000000">
                      <a:alpha val="43137"/>
                    </a:srgbClr>
                  </a:outerShdw>
                </a:effectLst>
              </a:rPr>
              <a:t>Introduction</a:t>
            </a:r>
          </a:p>
        </p:txBody>
      </p:sp>
      <p:pic>
        <p:nvPicPr>
          <p:cNvPr id="5" name="Picture Placeholder 4" descr="Close-up of peacock feathers">
            <a:extLst>
              <a:ext uri="{FF2B5EF4-FFF2-40B4-BE49-F238E27FC236}">
                <a16:creationId xmlns:a16="http://schemas.microsoft.com/office/drawing/2014/main" id="{396556A2-AA4C-073C-64A5-1E76A2DF1BC6}"/>
              </a:ext>
            </a:extLst>
          </p:cNvPr>
          <p:cNvPicPr>
            <a:picLocks noGrp="1" noChangeAspect="1"/>
          </p:cNvPicPr>
          <p:nvPr>
            <p:ph type="pic" sz="quarter" idx="13"/>
          </p:nvPr>
        </p:nvPicPr>
        <p:blipFill rotWithShape="1">
          <a:blip r:embed="rId2"/>
          <a:srcRect l="18353" r="18353"/>
          <a:stretch/>
        </p:blipFill>
        <p:spPr>
          <a:xfrm>
            <a:off x="5690616" y="0"/>
            <a:ext cx="6501384" cy="6857999"/>
          </a:xfrm>
        </p:spPr>
      </p:pic>
      <p:sp>
        <p:nvSpPr>
          <p:cNvPr id="4" name="Text Placeholder 3">
            <a:extLst>
              <a:ext uri="{FF2B5EF4-FFF2-40B4-BE49-F238E27FC236}">
                <a16:creationId xmlns:a16="http://schemas.microsoft.com/office/drawing/2014/main" id="{6EF967D8-05D3-0F64-4B0B-FE9B335F81EB}"/>
              </a:ext>
            </a:extLst>
          </p:cNvPr>
          <p:cNvSpPr>
            <a:spLocks noGrp="1"/>
          </p:cNvSpPr>
          <p:nvPr>
            <p:ph sz="quarter" idx="14"/>
          </p:nvPr>
        </p:nvSpPr>
        <p:spPr>
          <a:xfrm>
            <a:off x="489646" y="1465006"/>
            <a:ext cx="4722434" cy="3047902"/>
          </a:xfrm>
        </p:spPr>
        <p:txBody>
          <a:bodyPr/>
          <a:lstStyle/>
          <a:p>
            <a:pPr>
              <a:buFont typeface="Wingdings" panose="05000000000000000000" pitchFamily="2" charset="2"/>
              <a:buChar char="ü"/>
            </a:pPr>
            <a:r>
              <a:rPr lang="en-US" b="1" dirty="0">
                <a:effectLst>
                  <a:outerShdw blurRad="38100" dist="38100" dir="2700000" algn="tl">
                    <a:srgbClr val="000000">
                      <a:alpha val="43137"/>
                    </a:srgbClr>
                  </a:outerShdw>
                </a:effectLst>
              </a:rPr>
              <a:t>This project implements an end-to-end data processing and analytics pipeline for large </a:t>
            </a:r>
            <a:r>
              <a:rPr lang="en-US" b="1" dirty="0">
                <a:effectLst>
                  <a:outerShdw blurRad="38100" dist="38100" dir="2700000" algn="tl">
                    <a:srgbClr val="000000">
                      <a:alpha val="43137"/>
                    </a:srgbClr>
                  </a:outerShdw>
                </a:effectLst>
                <a:highlight>
                  <a:srgbClr val="FF0000"/>
                </a:highlight>
              </a:rPr>
              <a:t>Rossmann Pharmaceuticals</a:t>
            </a:r>
            <a:r>
              <a:rPr lang="en-US" b="1" dirty="0">
                <a:effectLst>
                  <a:outerShdw blurRad="38100" dist="38100" dir="2700000" algn="tl">
                    <a:srgbClr val="000000">
                      <a:alpha val="43137"/>
                    </a:srgbClr>
                  </a:outerShdw>
                </a:effectLst>
              </a:rPr>
              <a:t> dataset using Python.</a:t>
            </a:r>
          </a:p>
          <a:p>
            <a:pPr>
              <a:buFont typeface="Wingdings" panose="05000000000000000000" pitchFamily="2" charset="2"/>
              <a:buChar char="ü"/>
            </a:pPr>
            <a:r>
              <a:rPr lang="en-US" b="1" dirty="0">
                <a:effectLst>
                  <a:outerShdw blurRad="38100" dist="38100" dir="2700000" algn="tl">
                    <a:srgbClr val="000000">
                      <a:alpha val="43137"/>
                    </a:srgbClr>
                  </a:outerShdw>
                </a:effectLst>
              </a:rPr>
              <a:t>The pipeline reads raw data line by line, performs data cleaning and transformation in memory, and stores optimized outputs in different data formats.</a:t>
            </a:r>
          </a:p>
          <a:p>
            <a:pPr>
              <a:buFont typeface="Wingdings" panose="05000000000000000000" pitchFamily="2" charset="2"/>
              <a:buChar char="ü"/>
            </a:pPr>
            <a:r>
              <a:rPr lang="en-US" b="1" dirty="0">
                <a:effectLst>
                  <a:outerShdw blurRad="38100" dist="38100" dir="2700000" algn="tl">
                    <a:srgbClr val="000000">
                      <a:alpha val="43137"/>
                    </a:srgbClr>
                  </a:outerShdw>
                </a:effectLst>
              </a:rPr>
              <a:t>Throughout the execution, detailed logging is maintained to ensure transparency, traceability, and error tracking.</a:t>
            </a:r>
          </a:p>
        </p:txBody>
      </p:sp>
    </p:spTree>
    <p:extLst>
      <p:ext uri="{BB962C8B-B14F-4D97-AF65-F5344CB8AC3E}">
        <p14:creationId xmlns:p14="http://schemas.microsoft.com/office/powerpoint/2010/main" val="3504339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29238A-3CEC-2304-CD52-8C0826AAC5C5}"/>
              </a:ext>
            </a:extLst>
          </p:cNvPr>
          <p:cNvSpPr>
            <a:spLocks noGrp="1"/>
          </p:cNvSpPr>
          <p:nvPr>
            <p:ph type="title"/>
          </p:nvPr>
        </p:nvSpPr>
        <p:spPr>
          <a:xfrm>
            <a:off x="822960" y="822960"/>
            <a:ext cx="6126480" cy="1920240"/>
          </a:xfrm>
        </p:spPr>
        <p:txBody>
          <a:bodyPr>
            <a:noAutofit/>
          </a:bodyPr>
          <a:lstStyle/>
          <a:p>
            <a:r>
              <a:rPr lang="en-US" dirty="0"/>
              <a:t>Thankyou</a:t>
            </a:r>
          </a:p>
        </p:txBody>
      </p:sp>
      <p:sp>
        <p:nvSpPr>
          <p:cNvPr id="4" name="Content Placeholder 3">
            <a:extLst>
              <a:ext uri="{FF2B5EF4-FFF2-40B4-BE49-F238E27FC236}">
                <a16:creationId xmlns:a16="http://schemas.microsoft.com/office/drawing/2014/main" id="{B59B32F8-EA90-B183-AAD3-9C1D536D3268}"/>
              </a:ext>
            </a:extLst>
          </p:cNvPr>
          <p:cNvSpPr>
            <a:spLocks noGrp="1"/>
          </p:cNvSpPr>
          <p:nvPr>
            <p:ph idx="1"/>
          </p:nvPr>
        </p:nvSpPr>
        <p:spPr>
          <a:xfrm>
            <a:off x="7242048" y="822960"/>
            <a:ext cx="4069080" cy="1901952"/>
          </a:xfrm>
        </p:spPr>
        <p:txBody>
          <a:bodyPr anchor="b" anchorCtr="0"/>
          <a:lstStyle/>
          <a:p>
            <a:pPr>
              <a:lnSpc>
                <a:spcPct val="100000"/>
              </a:lnSpc>
            </a:pPr>
            <a:r>
              <a:rPr lang="en-US" sz="2000" b="1" dirty="0">
                <a:effectLst>
                  <a:outerShdw blurRad="38100" dist="38100" dir="2700000" algn="tl">
                    <a:srgbClr val="000000">
                      <a:alpha val="43137"/>
                    </a:srgbClr>
                  </a:outerShdw>
                </a:effectLst>
              </a:rPr>
              <a:t>Aishwarya Kumar Singh</a:t>
            </a:r>
          </a:p>
          <a:p>
            <a:pPr>
              <a:lnSpc>
                <a:spcPct val="100000"/>
              </a:lnSpc>
            </a:pPr>
            <a:r>
              <a:rPr lang="en-US" dirty="0"/>
              <a:t>aishsingh702@</a:t>
            </a:r>
            <a:r>
              <a:rPr lang="en-US"/>
              <a:t>gmail.com</a:t>
            </a:r>
            <a:endParaRPr lang="en-US" dirty="0"/>
          </a:p>
          <a:p>
            <a:pPr>
              <a:lnSpc>
                <a:spcPct val="100000"/>
              </a:lnSpc>
            </a:pPr>
            <a:r>
              <a:rPr lang="en-US" dirty="0"/>
              <a:t>www.github.com/aishks14</a:t>
            </a:r>
          </a:p>
        </p:txBody>
      </p:sp>
      <p:pic>
        <p:nvPicPr>
          <p:cNvPr id="5" name="Picture Placeholder 7" descr="School of gray fish">
            <a:extLst>
              <a:ext uri="{FF2B5EF4-FFF2-40B4-BE49-F238E27FC236}">
                <a16:creationId xmlns:a16="http://schemas.microsoft.com/office/drawing/2014/main" id="{E7D5CDD0-E353-C5E9-9C7A-A367052ED001}"/>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t="138" b="138"/>
          <a:stretch/>
        </p:blipFill>
        <p:spPr>
          <a:xfrm>
            <a:off x="0" y="3557016"/>
            <a:ext cx="12192000" cy="3300984"/>
          </a:xfrm>
        </p:spPr>
      </p:pic>
    </p:spTree>
    <p:extLst>
      <p:ext uri="{BB962C8B-B14F-4D97-AF65-F5344CB8AC3E}">
        <p14:creationId xmlns:p14="http://schemas.microsoft.com/office/powerpoint/2010/main" val="3241539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0E9FA75-2A66-EAE8-E898-09505E656D44}"/>
              </a:ext>
            </a:extLst>
          </p:cNvPr>
          <p:cNvSpPr>
            <a:spLocks noGrp="1"/>
          </p:cNvSpPr>
          <p:nvPr>
            <p:ph type="title"/>
          </p:nvPr>
        </p:nvSpPr>
        <p:spPr>
          <a:xfrm>
            <a:off x="822960" y="822960"/>
            <a:ext cx="4754880" cy="914400"/>
          </a:xfrm>
        </p:spPr>
        <p:txBody>
          <a:bodyPr/>
          <a:lstStyle/>
          <a:p>
            <a:pPr algn="l"/>
            <a:r>
              <a:rPr lang="en-US" dirty="0">
                <a:effectLst>
                  <a:outerShdw blurRad="38100" dist="38100" dir="2700000" algn="tl">
                    <a:srgbClr val="000000">
                      <a:alpha val="43137"/>
                    </a:srgbClr>
                  </a:outerShdw>
                </a:effectLst>
              </a:rPr>
              <a:t>Agenda</a:t>
            </a:r>
          </a:p>
        </p:txBody>
      </p:sp>
      <p:sp>
        <p:nvSpPr>
          <p:cNvPr id="19" name="Text Placeholder 18">
            <a:extLst>
              <a:ext uri="{FF2B5EF4-FFF2-40B4-BE49-F238E27FC236}">
                <a16:creationId xmlns:a16="http://schemas.microsoft.com/office/drawing/2014/main" id="{1E3714B9-8CEF-78EA-C58B-C141ED8D86FF}"/>
              </a:ext>
            </a:extLst>
          </p:cNvPr>
          <p:cNvSpPr>
            <a:spLocks noGrp="1"/>
          </p:cNvSpPr>
          <p:nvPr>
            <p:ph type="body" idx="1"/>
          </p:nvPr>
        </p:nvSpPr>
        <p:spPr>
          <a:xfrm>
            <a:off x="714805" y="1960355"/>
            <a:ext cx="4754880" cy="914400"/>
          </a:xfrm>
        </p:spPr>
        <p:txBody>
          <a:bodyPr/>
          <a:lstStyle/>
          <a:p>
            <a:pPr marL="342900" indent="-342900" algn="l">
              <a:buFont typeface="Wingdings" panose="05000000000000000000" pitchFamily="2" charset="2"/>
              <a:buChar char="Ø"/>
            </a:pPr>
            <a:r>
              <a:rPr lang="en-US" dirty="0">
                <a:effectLst>
                  <a:outerShdw blurRad="38100" dist="38100" dir="2700000" algn="tl">
                    <a:srgbClr val="000000">
                      <a:alpha val="43137"/>
                    </a:srgbClr>
                  </a:outerShdw>
                </a:effectLst>
              </a:rPr>
              <a:t>Business Problem &amp; Goals</a:t>
            </a:r>
          </a:p>
          <a:p>
            <a:pPr marL="342900" indent="-342900" algn="l">
              <a:buFont typeface="Wingdings" panose="05000000000000000000" pitchFamily="2" charset="2"/>
              <a:buChar char="Ø"/>
            </a:pPr>
            <a:r>
              <a:rPr lang="en-US" dirty="0">
                <a:effectLst>
                  <a:outerShdw blurRad="38100" dist="38100" dir="2700000" algn="tl">
                    <a:srgbClr val="000000">
                      <a:alpha val="43137"/>
                    </a:srgbClr>
                  </a:outerShdw>
                </a:effectLst>
              </a:rPr>
              <a:t>Data Sources &amp; Architecture</a:t>
            </a:r>
          </a:p>
          <a:p>
            <a:pPr marL="342900" indent="-342900" algn="l">
              <a:buFont typeface="Wingdings" panose="05000000000000000000" pitchFamily="2" charset="2"/>
              <a:buChar char="Ø"/>
            </a:pPr>
            <a:r>
              <a:rPr lang="en-US" dirty="0">
                <a:effectLst>
                  <a:outerShdw blurRad="38100" dist="38100" dir="2700000" algn="tl">
                    <a:srgbClr val="000000">
                      <a:alpha val="43137"/>
                    </a:srgbClr>
                  </a:outerShdw>
                </a:effectLst>
              </a:rPr>
              <a:t>Data Engineering Pipeline</a:t>
            </a:r>
          </a:p>
          <a:p>
            <a:pPr marL="342900" indent="-342900" algn="l">
              <a:buFont typeface="Wingdings" panose="05000000000000000000" pitchFamily="2" charset="2"/>
              <a:buChar char="Ø"/>
            </a:pPr>
            <a:r>
              <a:rPr lang="en-US" dirty="0">
                <a:effectLst>
                  <a:outerShdw blurRad="38100" dist="38100" dir="2700000" algn="tl">
                    <a:srgbClr val="000000">
                      <a:alpha val="43137"/>
                    </a:srgbClr>
                  </a:outerShdw>
                </a:effectLst>
              </a:rPr>
              <a:t>EDA &amp; Feature Engineering</a:t>
            </a:r>
          </a:p>
          <a:p>
            <a:pPr marL="342900" indent="-342900" algn="l">
              <a:buFont typeface="Wingdings" panose="05000000000000000000" pitchFamily="2" charset="2"/>
              <a:buChar char="Ø"/>
            </a:pPr>
            <a:r>
              <a:rPr lang="en-US" dirty="0">
                <a:effectLst>
                  <a:outerShdw blurRad="38100" dist="38100" dir="2700000" algn="tl">
                    <a:srgbClr val="000000">
                      <a:alpha val="43137"/>
                    </a:srgbClr>
                  </a:outerShdw>
                </a:effectLst>
              </a:rPr>
              <a:t>Modeling &amp; Comparison</a:t>
            </a:r>
          </a:p>
          <a:p>
            <a:pPr marL="342900" indent="-342900" algn="l">
              <a:buFont typeface="Wingdings" panose="05000000000000000000" pitchFamily="2" charset="2"/>
              <a:buChar char="Ø"/>
            </a:pPr>
            <a:r>
              <a:rPr lang="en-US" dirty="0">
                <a:effectLst>
                  <a:outerShdw blurRad="38100" dist="38100" dir="2700000" algn="tl">
                    <a:srgbClr val="000000">
                      <a:alpha val="43137"/>
                    </a:srgbClr>
                  </a:outerShdw>
                </a:effectLst>
              </a:rPr>
              <a:t>Deployment &amp; Business Impact</a:t>
            </a:r>
          </a:p>
        </p:txBody>
      </p:sp>
      <p:pic>
        <p:nvPicPr>
          <p:cNvPr id="13" name="Picture Placeholder 12" descr="Bull in a field in front of the mountains">
            <a:extLst>
              <a:ext uri="{FF2B5EF4-FFF2-40B4-BE49-F238E27FC236}">
                <a16:creationId xmlns:a16="http://schemas.microsoft.com/office/drawing/2014/main" id="{E523E000-5425-6E46-05C3-035CFBFBDDE3}"/>
              </a:ext>
            </a:extLst>
          </p:cNvPr>
          <p:cNvPicPr>
            <a:picLocks noGrp="1" noChangeAspect="1"/>
          </p:cNvPicPr>
          <p:nvPr>
            <p:ph type="pic" sz="quarter" idx="10"/>
          </p:nvPr>
        </p:nvPicPr>
        <p:blipFill>
          <a:blip r:embed="rId2"/>
          <a:srcRect/>
          <a:stretch/>
        </p:blipFill>
        <p:spPr>
          <a:xfrm>
            <a:off x="6096000" y="0"/>
            <a:ext cx="6096000" cy="6858000"/>
          </a:xfrm>
        </p:spPr>
      </p:pic>
    </p:spTree>
    <p:extLst>
      <p:ext uri="{BB962C8B-B14F-4D97-AF65-F5344CB8AC3E}">
        <p14:creationId xmlns:p14="http://schemas.microsoft.com/office/powerpoint/2010/main" val="3050541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A47513-EEDB-7E18-A210-F20CDDF5FF2D}"/>
              </a:ext>
            </a:extLst>
          </p:cNvPr>
          <p:cNvSpPr>
            <a:spLocks noGrp="1"/>
          </p:cNvSpPr>
          <p:nvPr>
            <p:ph type="title"/>
          </p:nvPr>
        </p:nvSpPr>
        <p:spPr>
          <a:xfrm>
            <a:off x="521110" y="3433523"/>
            <a:ext cx="4906296" cy="550606"/>
          </a:xfrm>
        </p:spPr>
        <p:txBody>
          <a:bodyPr anchor="b" anchorCtr="0">
            <a:noAutofit/>
          </a:bodyPr>
          <a:lstStyle/>
          <a:p>
            <a:r>
              <a:rPr lang="en-US" sz="4400" dirty="0">
                <a:effectLst>
                  <a:outerShdw blurRad="38100" dist="38100" dir="2700000" algn="tl">
                    <a:srgbClr val="000000">
                      <a:alpha val="43137"/>
                    </a:srgbClr>
                  </a:outerShdw>
                </a:effectLst>
              </a:rPr>
              <a:t>Business Context </a:t>
            </a:r>
            <a:br>
              <a:rPr lang="en-US" sz="4400" dirty="0">
                <a:effectLst>
                  <a:outerShdw blurRad="38100" dist="38100" dir="2700000" algn="tl">
                    <a:srgbClr val="000000">
                      <a:alpha val="43137"/>
                    </a:srgbClr>
                  </a:outerShdw>
                </a:effectLst>
              </a:rPr>
            </a:br>
            <a:r>
              <a:rPr lang="en-US" sz="4400" dirty="0">
                <a:effectLst>
                  <a:outerShdw blurRad="38100" dist="38100" dir="2700000" algn="tl">
                    <a:srgbClr val="000000">
                      <a:alpha val="43137"/>
                    </a:srgbClr>
                  </a:outerShdw>
                </a:effectLst>
              </a:rPr>
              <a:t>&amp;</a:t>
            </a:r>
            <a:br>
              <a:rPr lang="en-US" sz="4400" dirty="0">
                <a:effectLst>
                  <a:outerShdw blurRad="38100" dist="38100" dir="2700000" algn="tl">
                    <a:srgbClr val="000000">
                      <a:alpha val="43137"/>
                    </a:srgbClr>
                  </a:outerShdw>
                </a:effectLst>
              </a:rPr>
            </a:br>
            <a:r>
              <a:rPr lang="en-US" sz="4400" dirty="0">
                <a:effectLst>
                  <a:outerShdw blurRad="38100" dist="38100" dir="2700000" algn="tl">
                    <a:srgbClr val="000000">
                      <a:alpha val="43137"/>
                    </a:srgbClr>
                  </a:outerShdw>
                </a:effectLst>
              </a:rPr>
              <a:t>Primary Goals</a:t>
            </a:r>
          </a:p>
        </p:txBody>
      </p:sp>
      <p:pic>
        <p:nvPicPr>
          <p:cNvPr id="8" name="Picture Placeholder 7" descr="Abstract">
            <a:extLst>
              <a:ext uri="{FF2B5EF4-FFF2-40B4-BE49-F238E27FC236}">
                <a16:creationId xmlns:a16="http://schemas.microsoft.com/office/drawing/2014/main" id="{04FC4C54-02AE-6F78-5D5A-C4A3504334F2}"/>
              </a:ext>
            </a:extLst>
          </p:cNvPr>
          <p:cNvPicPr>
            <a:picLocks noGrp="1" noChangeAspect="1"/>
          </p:cNvPicPr>
          <p:nvPr>
            <p:ph type="pic" sz="quarter" idx="14"/>
          </p:nvPr>
        </p:nvPicPr>
        <p:blipFill>
          <a:blip r:embed="rId3"/>
          <a:srcRect t="76" b="76"/>
          <a:stretch/>
        </p:blipFill>
        <p:spPr>
          <a:xfrm>
            <a:off x="1" y="4471416"/>
            <a:ext cx="12192000" cy="2386584"/>
          </a:xfrm>
        </p:spPr>
      </p:pic>
      <p:sp>
        <p:nvSpPr>
          <p:cNvPr id="4" name="Rectangle 2">
            <a:extLst>
              <a:ext uri="{FF2B5EF4-FFF2-40B4-BE49-F238E27FC236}">
                <a16:creationId xmlns:a16="http://schemas.microsoft.com/office/drawing/2014/main" id="{E61280AC-62B0-6542-F1FA-66EC4B9DB371}"/>
              </a:ext>
            </a:extLst>
          </p:cNvPr>
          <p:cNvSpPr>
            <a:spLocks noGrp="1" noChangeArrowheads="1"/>
          </p:cNvSpPr>
          <p:nvPr>
            <p:ph sz="half" idx="2"/>
          </p:nvPr>
        </p:nvSpPr>
        <p:spPr bwMode="auto">
          <a:xfrm>
            <a:off x="6096000" y="1150729"/>
            <a:ext cx="5810864" cy="4109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Font typeface="Wingdings" panose="05000000000000000000" pitchFamily="2" charset="2"/>
              <a:buChar char="Ø"/>
            </a:pPr>
            <a:r>
              <a:rPr lang="en-US" dirty="0">
                <a:effectLst>
                  <a:outerShdw blurRad="38100" dist="38100" dir="2700000" algn="tl">
                    <a:srgbClr val="000000">
                      <a:alpha val="43137"/>
                    </a:srgbClr>
                  </a:outerShdw>
                </a:effectLst>
              </a:rPr>
              <a:t>Retail stores require accurate daily sales forecasting</a:t>
            </a:r>
          </a:p>
          <a:p>
            <a:pPr>
              <a:buFont typeface="Wingdings" panose="05000000000000000000" pitchFamily="2" charset="2"/>
              <a:buChar char="Ø"/>
            </a:pPr>
            <a:r>
              <a:rPr lang="en-US" dirty="0">
                <a:effectLst>
                  <a:outerShdw blurRad="38100" dist="38100" dir="2700000" algn="tl">
                    <a:srgbClr val="000000">
                      <a:alpha val="43137"/>
                    </a:srgbClr>
                  </a:outerShdw>
                </a:effectLst>
              </a:rPr>
              <a:t>Sales influenced by promotions, holidays, customers, and competition</a:t>
            </a:r>
          </a:p>
          <a:p>
            <a:pPr>
              <a:buFont typeface="Wingdings" panose="05000000000000000000" pitchFamily="2" charset="2"/>
              <a:buChar char="Ø"/>
            </a:pPr>
            <a:r>
              <a:rPr lang="en-US" dirty="0">
                <a:effectLst>
                  <a:outerShdw blurRad="38100" dist="38100" dir="2700000" algn="tl">
                    <a:srgbClr val="000000">
                      <a:alpha val="43137"/>
                    </a:srgbClr>
                  </a:outerShdw>
                </a:effectLst>
              </a:rPr>
              <a:t>Supports inventory, staffing, and marketing decisions</a:t>
            </a:r>
          </a:p>
          <a:p>
            <a:pPr marL="0" indent="0">
              <a:buNone/>
            </a:pPr>
            <a:r>
              <a:rPr lang="en-US" dirty="0">
                <a:effectLst>
                  <a:outerShdw blurRad="38100" dist="38100" dir="2700000" algn="tl">
                    <a:srgbClr val="000000">
                      <a:alpha val="43137"/>
                    </a:srgbClr>
                  </a:outerShdw>
                </a:effectLst>
              </a:rPr>
              <a:t>------------------------------------------------------------------------------</a:t>
            </a:r>
          </a:p>
          <a:p>
            <a:pPr>
              <a:buFont typeface="Wingdings" panose="05000000000000000000" pitchFamily="2" charset="2"/>
              <a:buChar char="Ø"/>
            </a:pPr>
            <a:r>
              <a:rPr lang="en-US" dirty="0"/>
              <a:t>Build a complete ML pipeline from raw data to deployment</a:t>
            </a:r>
          </a:p>
          <a:p>
            <a:pPr>
              <a:buFont typeface="Wingdings" panose="05000000000000000000" pitchFamily="2" charset="2"/>
              <a:buChar char="Ø"/>
            </a:pPr>
            <a:r>
              <a:rPr lang="en-US" dirty="0"/>
              <a:t>Integrate store metadata with transactional data</a:t>
            </a:r>
          </a:p>
          <a:p>
            <a:pPr>
              <a:buFont typeface="Wingdings" panose="05000000000000000000" pitchFamily="2" charset="2"/>
              <a:buChar char="Ø"/>
            </a:pPr>
            <a:r>
              <a:rPr lang="en-US" dirty="0"/>
              <a:t>Analyze customer and promotion behavior</a:t>
            </a:r>
          </a:p>
          <a:p>
            <a:pPr>
              <a:buFont typeface="Wingdings" panose="05000000000000000000" pitchFamily="2" charset="2"/>
              <a:buChar char="Ø"/>
            </a:pPr>
            <a:r>
              <a:rPr lang="en-US" dirty="0"/>
              <a:t>Deliver real-time sales prediction capability</a:t>
            </a:r>
          </a:p>
          <a:p>
            <a:pPr>
              <a:buFont typeface="Wingdings" panose="05000000000000000000" pitchFamily="2" charset="2"/>
              <a:buChar char="Ø"/>
            </a:pP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539466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6" name="Picture Placeholder 5" descr="Close up of jellyfish">
            <a:extLst>
              <a:ext uri="{FF2B5EF4-FFF2-40B4-BE49-F238E27FC236}">
                <a16:creationId xmlns:a16="http://schemas.microsoft.com/office/drawing/2014/main" id="{06D8610D-D09E-3B31-5241-9A495032FE6A}"/>
              </a:ext>
            </a:extLst>
          </p:cNvPr>
          <p:cNvPicPr>
            <a:picLocks noGrp="1" noChangeAspect="1"/>
          </p:cNvPicPr>
          <p:nvPr>
            <p:ph type="pic" sz="quarter" idx="13"/>
          </p:nvPr>
        </p:nvPicPr>
        <p:blipFill>
          <a:blip r:embed="rId2"/>
          <a:srcRect t="26" b="26"/>
          <a:stretch/>
        </p:blipFill>
        <p:spPr>
          <a:xfrm>
            <a:off x="0" y="0"/>
            <a:ext cx="5427406" cy="6857999"/>
          </a:xfrm>
        </p:spPr>
      </p:pic>
      <p:sp>
        <p:nvSpPr>
          <p:cNvPr id="8" name="TextBox 7">
            <a:extLst>
              <a:ext uri="{FF2B5EF4-FFF2-40B4-BE49-F238E27FC236}">
                <a16:creationId xmlns:a16="http://schemas.microsoft.com/office/drawing/2014/main" id="{C659F9D3-1463-9AEF-09D2-F5B181C68D78}"/>
              </a:ext>
            </a:extLst>
          </p:cNvPr>
          <p:cNvSpPr txBox="1"/>
          <p:nvPr/>
        </p:nvSpPr>
        <p:spPr>
          <a:xfrm>
            <a:off x="6518786" y="423481"/>
            <a:ext cx="5338917" cy="6001643"/>
          </a:xfrm>
          <a:prstGeom prst="rect">
            <a:avLst/>
          </a:prstGeom>
          <a:noFill/>
        </p:spPr>
        <p:txBody>
          <a:bodyPr wrap="square">
            <a:spAutoFit/>
          </a:bodyPr>
          <a:lstStyle/>
          <a:p>
            <a:r>
              <a:rPr lang="en-IN" sz="1600" b="1" dirty="0">
                <a:solidFill>
                  <a:schemeClr val="accent6"/>
                </a:solidFill>
                <a:effectLst>
                  <a:outerShdw blurRad="38100" dist="38100" dir="2700000" algn="tl">
                    <a:srgbClr val="000000">
                      <a:alpha val="43137"/>
                    </a:srgbClr>
                  </a:outerShdw>
                </a:effectLst>
              </a:rPr>
              <a:t>pharma-trend-forecasting-main/</a:t>
            </a:r>
          </a:p>
          <a:p>
            <a:r>
              <a:rPr lang="en-IN" sz="1600" b="1" dirty="0">
                <a:solidFill>
                  <a:schemeClr val="accent6"/>
                </a:solidFill>
                <a:effectLst>
                  <a:outerShdw blurRad="38100" dist="38100" dir="2700000" algn="tl">
                    <a:srgbClr val="000000">
                      <a:alpha val="43137"/>
                    </a:srgbClr>
                  </a:outerShdw>
                </a:effectLst>
              </a:rPr>
              <a:t>│</a:t>
            </a:r>
          </a:p>
          <a:p>
            <a:r>
              <a:rPr lang="en-IN" sz="1600" b="1" dirty="0">
                <a:solidFill>
                  <a:schemeClr val="accent6"/>
                </a:solidFill>
                <a:effectLst>
                  <a:outerShdw blurRad="38100" dist="38100" dir="2700000" algn="tl">
                    <a:srgbClr val="000000">
                      <a:alpha val="43137"/>
                    </a:srgbClr>
                  </a:outerShdw>
                </a:effectLst>
              </a:rPr>
              <a:t>├── assets/</a:t>
            </a:r>
          </a:p>
          <a:p>
            <a:r>
              <a:rPr lang="en-IN" sz="1600" b="1" dirty="0">
                <a:solidFill>
                  <a:schemeClr val="accent6"/>
                </a:solidFill>
                <a:effectLst>
                  <a:outerShdw blurRad="38100" dist="38100" dir="2700000" algn="tl">
                    <a:srgbClr val="000000">
                      <a:alpha val="43137"/>
                    </a:srgbClr>
                  </a:outerShdw>
                </a:effectLst>
              </a:rPr>
              <a:t>│   ├── images/</a:t>
            </a:r>
          </a:p>
          <a:p>
            <a:r>
              <a:rPr lang="en-IN" sz="1600" b="1" dirty="0">
                <a:solidFill>
                  <a:schemeClr val="accent6"/>
                </a:solidFill>
                <a:effectLst>
                  <a:outerShdw blurRad="38100" dist="38100" dir="2700000" algn="tl">
                    <a:srgbClr val="000000">
                      <a:alpha val="43137"/>
                    </a:srgbClr>
                  </a:outerShdw>
                </a:effectLst>
              </a:rPr>
              <a:t>│   │   └── store-sale-prediction-nh-project-6.png</a:t>
            </a:r>
          </a:p>
          <a:p>
            <a:r>
              <a:rPr lang="en-IN" sz="1600" b="1" dirty="0">
                <a:solidFill>
                  <a:schemeClr val="accent6"/>
                </a:solidFill>
                <a:effectLst>
                  <a:outerShdw blurRad="38100" dist="38100" dir="2700000" algn="tl">
                    <a:srgbClr val="000000">
                      <a:alpha val="43137"/>
                    </a:srgbClr>
                  </a:outerShdw>
                </a:effectLst>
              </a:rPr>
              <a:t>│   │</a:t>
            </a:r>
          </a:p>
          <a:p>
            <a:r>
              <a:rPr lang="en-IN" sz="1600" b="1" dirty="0">
                <a:solidFill>
                  <a:schemeClr val="accent6"/>
                </a:solidFill>
                <a:effectLst>
                  <a:outerShdw blurRad="38100" dist="38100" dir="2700000" algn="tl">
                    <a:srgbClr val="000000">
                      <a:alpha val="43137"/>
                    </a:srgbClr>
                  </a:outerShdw>
                </a:effectLst>
              </a:rPr>
              <a:t>│   └── presentations/</a:t>
            </a:r>
          </a:p>
          <a:p>
            <a:r>
              <a:rPr lang="en-IN" sz="1600" b="1" dirty="0">
                <a:solidFill>
                  <a:schemeClr val="accent6"/>
                </a:solidFill>
                <a:effectLst>
                  <a:outerShdw blurRad="38100" dist="38100" dir="2700000" algn="tl">
                    <a:srgbClr val="000000">
                      <a:alpha val="43137"/>
                    </a:srgbClr>
                  </a:outerShdw>
                </a:effectLst>
              </a:rPr>
              <a:t>│       └── Rossmann Store Sales Forecasting Pipeline.pptx</a:t>
            </a:r>
          </a:p>
          <a:p>
            <a:r>
              <a:rPr lang="en-IN" sz="1600" b="1" dirty="0">
                <a:solidFill>
                  <a:schemeClr val="accent6"/>
                </a:solidFill>
                <a:effectLst>
                  <a:outerShdw blurRad="38100" dist="38100" dir="2700000" algn="tl">
                    <a:srgbClr val="000000">
                      <a:alpha val="43137"/>
                    </a:srgbClr>
                  </a:outerShdw>
                </a:effectLst>
              </a:rPr>
              <a:t>│</a:t>
            </a:r>
          </a:p>
          <a:p>
            <a:r>
              <a:rPr lang="en-IN" sz="1600" b="1" dirty="0">
                <a:solidFill>
                  <a:schemeClr val="accent6"/>
                </a:solidFill>
                <a:effectLst>
                  <a:outerShdw blurRad="38100" dist="38100" dir="2700000" algn="tl">
                    <a:srgbClr val="000000">
                      <a:alpha val="43137"/>
                    </a:srgbClr>
                  </a:outerShdw>
                </a:effectLst>
              </a:rPr>
              <a:t>├── deployment/</a:t>
            </a:r>
          </a:p>
          <a:p>
            <a:r>
              <a:rPr lang="en-IN" sz="1600" b="1" dirty="0">
                <a:solidFill>
                  <a:schemeClr val="accent6"/>
                </a:solidFill>
                <a:effectLst>
                  <a:outerShdw blurRad="38100" dist="38100" dir="2700000" algn="tl">
                    <a:srgbClr val="000000">
                      <a:alpha val="43137"/>
                    </a:srgbClr>
                  </a:outerShdw>
                </a:effectLst>
              </a:rPr>
              <a:t>│   └── app.py</a:t>
            </a:r>
          </a:p>
          <a:p>
            <a:r>
              <a:rPr lang="en-IN" sz="1600" b="1" dirty="0">
                <a:solidFill>
                  <a:schemeClr val="accent6"/>
                </a:solidFill>
                <a:effectLst>
                  <a:outerShdw blurRad="38100" dist="38100" dir="2700000" algn="tl">
                    <a:srgbClr val="000000">
                      <a:alpha val="43137"/>
                    </a:srgbClr>
                  </a:outerShdw>
                </a:effectLst>
              </a:rPr>
              <a:t>│</a:t>
            </a:r>
          </a:p>
          <a:p>
            <a:r>
              <a:rPr lang="en-IN" sz="1600" b="1" dirty="0">
                <a:solidFill>
                  <a:schemeClr val="accent6"/>
                </a:solidFill>
                <a:effectLst>
                  <a:outerShdw blurRad="38100" dist="38100" dir="2700000" algn="tl">
                    <a:srgbClr val="000000">
                      <a:alpha val="43137"/>
                    </a:srgbClr>
                  </a:outerShdw>
                </a:effectLst>
              </a:rPr>
              <a:t>├── .</a:t>
            </a:r>
            <a:r>
              <a:rPr lang="en-IN" sz="1600" b="1" dirty="0" err="1">
                <a:solidFill>
                  <a:schemeClr val="accent6"/>
                </a:solidFill>
                <a:effectLst>
                  <a:outerShdw blurRad="38100" dist="38100" dir="2700000" algn="tl">
                    <a:srgbClr val="000000">
                      <a:alpha val="43137"/>
                    </a:srgbClr>
                  </a:outerShdw>
                </a:effectLst>
              </a:rPr>
              <a:t>gitignore</a:t>
            </a:r>
            <a:endParaRPr lang="en-IN" sz="1600" b="1" dirty="0">
              <a:solidFill>
                <a:schemeClr val="accent6"/>
              </a:solidFill>
              <a:effectLst>
                <a:outerShdw blurRad="38100" dist="38100" dir="2700000" algn="tl">
                  <a:srgbClr val="000000">
                    <a:alpha val="43137"/>
                  </a:srgbClr>
                </a:outerShdw>
              </a:effectLst>
            </a:endParaRPr>
          </a:p>
          <a:p>
            <a:r>
              <a:rPr lang="en-IN" sz="1600" b="1" dirty="0">
                <a:solidFill>
                  <a:schemeClr val="accent6"/>
                </a:solidFill>
                <a:effectLst>
                  <a:outerShdw blurRad="38100" dist="38100" dir="2700000" algn="tl">
                    <a:srgbClr val="000000">
                      <a:alpha val="43137"/>
                    </a:srgbClr>
                  </a:outerShdw>
                </a:effectLst>
              </a:rPr>
              <a:t>├── 01_data_preparation.ipynb</a:t>
            </a:r>
          </a:p>
          <a:p>
            <a:r>
              <a:rPr lang="en-IN" sz="1600" b="1" dirty="0">
                <a:solidFill>
                  <a:schemeClr val="accent6"/>
                </a:solidFill>
                <a:effectLst>
                  <a:outerShdw blurRad="38100" dist="38100" dir="2700000" algn="tl">
                    <a:srgbClr val="000000">
                      <a:alpha val="43137"/>
                    </a:srgbClr>
                  </a:outerShdw>
                </a:effectLst>
              </a:rPr>
              <a:t>├── 02_merge_and_eda.ipynb</a:t>
            </a:r>
          </a:p>
          <a:p>
            <a:r>
              <a:rPr lang="en-IN" sz="1600" b="1" dirty="0">
                <a:solidFill>
                  <a:schemeClr val="accent6"/>
                </a:solidFill>
                <a:effectLst>
                  <a:outerShdw blurRad="38100" dist="38100" dir="2700000" algn="tl">
                    <a:srgbClr val="000000">
                      <a:alpha val="43137"/>
                    </a:srgbClr>
                  </a:outerShdw>
                </a:effectLst>
              </a:rPr>
              <a:t>├── 03_feature_engineering_and_ml.ipynb</a:t>
            </a:r>
          </a:p>
          <a:p>
            <a:r>
              <a:rPr lang="en-IN" sz="1600" b="1" dirty="0">
                <a:solidFill>
                  <a:schemeClr val="accent6"/>
                </a:solidFill>
                <a:effectLst>
                  <a:outerShdw blurRad="38100" dist="38100" dir="2700000" algn="tl">
                    <a:srgbClr val="000000">
                      <a:alpha val="43137"/>
                    </a:srgbClr>
                  </a:outerShdw>
                </a:effectLst>
              </a:rPr>
              <a:t>├── 04_time_series_forecasting.ipynb</a:t>
            </a:r>
          </a:p>
          <a:p>
            <a:r>
              <a:rPr lang="en-IN" sz="1600" b="1" dirty="0">
                <a:solidFill>
                  <a:schemeClr val="accent6"/>
                </a:solidFill>
                <a:effectLst>
                  <a:outerShdw blurRad="38100" dist="38100" dir="2700000" algn="tl">
                    <a:srgbClr val="000000">
                      <a:alpha val="43137"/>
                    </a:srgbClr>
                  </a:outerShdw>
                </a:effectLst>
              </a:rPr>
              <a:t>├── 05_LSTM_Deep_Learning.ipynb</a:t>
            </a:r>
          </a:p>
          <a:p>
            <a:r>
              <a:rPr lang="en-IN" sz="1600" b="1" dirty="0">
                <a:solidFill>
                  <a:schemeClr val="accent6"/>
                </a:solidFill>
                <a:effectLst>
                  <a:outerShdw blurRad="38100" dist="38100" dir="2700000" algn="tl">
                    <a:srgbClr val="000000">
                      <a:alpha val="43137"/>
                    </a:srgbClr>
                  </a:outerShdw>
                </a:effectLst>
              </a:rPr>
              <a:t>├── 06_Model_Deployment_and_Inference.ipynb</a:t>
            </a:r>
          </a:p>
          <a:p>
            <a:r>
              <a:rPr lang="en-IN" sz="1600" b="1" dirty="0">
                <a:solidFill>
                  <a:schemeClr val="accent6"/>
                </a:solidFill>
                <a:effectLst>
                  <a:outerShdw blurRad="38100" dist="38100" dir="2700000" algn="tl">
                    <a:srgbClr val="000000">
                      <a:alpha val="43137"/>
                    </a:srgbClr>
                  </a:outerShdw>
                </a:effectLst>
              </a:rPr>
              <a:t>├── requirements.txt</a:t>
            </a:r>
          </a:p>
          <a:p>
            <a:r>
              <a:rPr lang="en-IN" sz="1600" b="1" dirty="0">
                <a:solidFill>
                  <a:schemeClr val="accent6"/>
                </a:solidFill>
                <a:effectLst>
                  <a:outerShdw blurRad="38100" dist="38100" dir="2700000" algn="tl">
                    <a:srgbClr val="000000">
                      <a:alpha val="43137"/>
                    </a:srgbClr>
                  </a:outerShdw>
                </a:effectLst>
              </a:rPr>
              <a:t>├── sample_test.xlsx</a:t>
            </a:r>
          </a:p>
          <a:p>
            <a:r>
              <a:rPr lang="en-IN" sz="1600" b="1" dirty="0">
                <a:solidFill>
                  <a:schemeClr val="accent6"/>
                </a:solidFill>
                <a:effectLst>
                  <a:outerShdw blurRad="38100" dist="38100" dir="2700000" algn="tl">
                    <a:srgbClr val="000000">
                      <a:alpha val="43137"/>
                    </a:srgbClr>
                  </a:outerShdw>
                </a:effectLst>
              </a:rPr>
              <a:t>└── sample_train.xlsx</a:t>
            </a:r>
          </a:p>
          <a:p>
            <a:endParaRPr lang="en-IN" sz="1600" b="1" dirty="0">
              <a:solidFill>
                <a:schemeClr val="accent6"/>
              </a:solidFill>
              <a:effectLst>
                <a:outerShdw blurRad="38100" dist="38100" dir="2700000" algn="tl">
                  <a:srgbClr val="000000">
                    <a:alpha val="43137"/>
                  </a:srgbClr>
                </a:outerShdw>
              </a:effectLst>
            </a:endParaRPr>
          </a:p>
        </p:txBody>
      </p:sp>
      <p:sp>
        <p:nvSpPr>
          <p:cNvPr id="3" name="Title 2">
            <a:extLst>
              <a:ext uri="{FF2B5EF4-FFF2-40B4-BE49-F238E27FC236}">
                <a16:creationId xmlns:a16="http://schemas.microsoft.com/office/drawing/2014/main" id="{B3D13A66-9DEF-E164-8D4B-10D0BC2EDA51}"/>
              </a:ext>
            </a:extLst>
          </p:cNvPr>
          <p:cNvSpPr>
            <a:spLocks noGrp="1"/>
          </p:cNvSpPr>
          <p:nvPr>
            <p:ph type="title"/>
          </p:nvPr>
        </p:nvSpPr>
        <p:spPr>
          <a:xfrm>
            <a:off x="255639" y="403120"/>
            <a:ext cx="5751869" cy="914401"/>
          </a:xfrm>
        </p:spPr>
        <p:style>
          <a:lnRef idx="0">
            <a:schemeClr val="accent2"/>
          </a:lnRef>
          <a:fillRef idx="3">
            <a:schemeClr val="accent2"/>
          </a:fillRef>
          <a:effectRef idx="3">
            <a:schemeClr val="accent2"/>
          </a:effectRef>
          <a:fontRef idx="minor">
            <a:schemeClr val="lt1"/>
          </a:fontRef>
        </p:style>
        <p:txBody>
          <a:bodyPr>
            <a:normAutofit/>
          </a:bodyPr>
          <a:lstStyle/>
          <a:p>
            <a:r>
              <a:rPr lang="en-US" sz="2800" dirty="0">
                <a:effectLst>
                  <a:outerShdw blurRad="38100" dist="38100" dir="2700000" algn="tl">
                    <a:srgbClr val="000000">
                      <a:alpha val="43137"/>
                    </a:srgbClr>
                  </a:outerShdw>
                </a:effectLst>
              </a:rPr>
              <a:t>Folder Structure &amp; Analysis Report Screenshots</a:t>
            </a:r>
            <a:endParaRPr lang="en-US" sz="2800" dirty="0"/>
          </a:p>
        </p:txBody>
      </p:sp>
      <p:pic>
        <p:nvPicPr>
          <p:cNvPr id="4" name="Picture 3">
            <a:extLst>
              <a:ext uri="{FF2B5EF4-FFF2-40B4-BE49-F238E27FC236}">
                <a16:creationId xmlns:a16="http://schemas.microsoft.com/office/drawing/2014/main" id="{1947104C-0C49-FB51-5F6E-7CAABC233259}"/>
              </a:ext>
            </a:extLst>
          </p:cNvPr>
          <p:cNvPicPr>
            <a:picLocks noChangeAspect="1"/>
          </p:cNvPicPr>
          <p:nvPr/>
        </p:nvPicPr>
        <p:blipFill>
          <a:blip r:embed="rId3"/>
          <a:stretch>
            <a:fillRect/>
          </a:stretch>
        </p:blipFill>
        <p:spPr>
          <a:xfrm>
            <a:off x="737419" y="1720642"/>
            <a:ext cx="6027177" cy="4277035"/>
          </a:xfrm>
          <a:prstGeom prst="rect">
            <a:avLst/>
          </a:prstGeom>
          <a:ln>
            <a:noFill/>
          </a:ln>
          <a:effectLst>
            <a:outerShdw blurRad="76200" dist="12700" dir="2700000" sy="-23000" kx="-800400" algn="bl" rotWithShape="0">
              <a:prstClr val="black">
                <a:alpha val="20000"/>
              </a:prst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spTree>
    <p:extLst>
      <p:ext uri="{BB962C8B-B14F-4D97-AF65-F5344CB8AC3E}">
        <p14:creationId xmlns:p14="http://schemas.microsoft.com/office/powerpoint/2010/main" val="3273313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78597-A99A-A1B2-698F-F55D5F6D3BB9}"/>
              </a:ext>
            </a:extLst>
          </p:cNvPr>
          <p:cNvSpPr>
            <a:spLocks noGrp="1"/>
          </p:cNvSpPr>
          <p:nvPr>
            <p:ph type="title"/>
          </p:nvPr>
        </p:nvSpPr>
        <p:spPr>
          <a:xfrm>
            <a:off x="6499123" y="1455174"/>
            <a:ext cx="4930877" cy="3482586"/>
          </a:xfrm>
        </p:spPr>
        <p:txBody>
          <a:bodyPr>
            <a:normAutofit fontScale="90000"/>
          </a:bodyPr>
          <a:lstStyle/>
          <a:p>
            <a:r>
              <a:rPr lang="en-US" dirty="0"/>
              <a:t>“ The goal is not to be right. The goal is to make better decisions ”</a:t>
            </a:r>
            <a:endParaRPr lang="en-IN" dirty="0">
              <a:effectLst>
                <a:outerShdw blurRad="38100" dist="38100" dir="2700000" algn="tl">
                  <a:srgbClr val="000000">
                    <a:alpha val="43137"/>
                  </a:srgbClr>
                </a:outerShdw>
              </a:effectLst>
            </a:endParaRPr>
          </a:p>
        </p:txBody>
      </p:sp>
      <p:sp>
        <p:nvSpPr>
          <p:cNvPr id="3" name="Picture Placeholder 2">
            <a:extLst>
              <a:ext uri="{FF2B5EF4-FFF2-40B4-BE49-F238E27FC236}">
                <a16:creationId xmlns:a16="http://schemas.microsoft.com/office/drawing/2014/main" id="{067B04A3-264D-95FB-DC87-790ACAB370FF}"/>
              </a:ext>
            </a:extLst>
          </p:cNvPr>
          <p:cNvSpPr>
            <a:spLocks noGrp="1"/>
          </p:cNvSpPr>
          <p:nvPr>
            <p:ph type="pic" sz="quarter" idx="13"/>
          </p:nvPr>
        </p:nvSpPr>
        <p:spPr/>
        <p:txBody>
          <a:bodyPr/>
          <a:lstStyle/>
          <a:p>
            <a:endParaRPr lang="en-IN"/>
          </a:p>
        </p:txBody>
      </p:sp>
      <p:sp>
        <p:nvSpPr>
          <p:cNvPr id="4" name="Text Placeholder 3">
            <a:extLst>
              <a:ext uri="{FF2B5EF4-FFF2-40B4-BE49-F238E27FC236}">
                <a16:creationId xmlns:a16="http://schemas.microsoft.com/office/drawing/2014/main" id="{C9883301-5535-2751-130B-64CE7C576958}"/>
              </a:ext>
            </a:extLst>
          </p:cNvPr>
          <p:cNvSpPr>
            <a:spLocks noGrp="1"/>
          </p:cNvSpPr>
          <p:nvPr>
            <p:ph type="body" idx="1"/>
          </p:nvPr>
        </p:nvSpPr>
        <p:spPr/>
        <p:txBody>
          <a:bodyPr/>
          <a:lstStyle/>
          <a:p>
            <a:r>
              <a:rPr lang="en-IN" dirty="0"/>
              <a:t>Cassie </a:t>
            </a:r>
            <a:r>
              <a:rPr lang="en-IN" dirty="0" err="1"/>
              <a:t>Kozyrkov</a:t>
            </a:r>
            <a:endParaRPr lang="en-IN" dirty="0"/>
          </a:p>
        </p:txBody>
      </p:sp>
      <p:pic>
        <p:nvPicPr>
          <p:cNvPr id="5" name="Picture Placeholder 5" descr="Close up of jellyfish">
            <a:extLst>
              <a:ext uri="{FF2B5EF4-FFF2-40B4-BE49-F238E27FC236}">
                <a16:creationId xmlns:a16="http://schemas.microsoft.com/office/drawing/2014/main" id="{98F5AD05-6DC6-47FD-9FAD-BAC1DA06EB1E}"/>
              </a:ext>
            </a:extLst>
          </p:cNvPr>
          <p:cNvPicPr>
            <a:picLocks noChangeAspect="1"/>
          </p:cNvPicPr>
          <p:nvPr/>
        </p:nvPicPr>
        <p:blipFill>
          <a:blip r:embed="rId2"/>
          <a:srcRect t="26" b="26"/>
          <a:stretch/>
        </p:blipFill>
        <p:spPr>
          <a:xfrm>
            <a:off x="-3048" y="1"/>
            <a:ext cx="6099048" cy="6857999"/>
          </a:xfrm>
          <a:prstGeom prst="rect">
            <a:avLst/>
          </a:prstGeom>
          <a:solidFill>
            <a:schemeClr val="bg1">
              <a:lumMod val="95000"/>
            </a:schemeClr>
          </a:solidFill>
        </p:spPr>
      </p:pic>
    </p:spTree>
    <p:extLst>
      <p:ext uri="{BB962C8B-B14F-4D97-AF65-F5344CB8AC3E}">
        <p14:creationId xmlns:p14="http://schemas.microsoft.com/office/powerpoint/2010/main" val="2534968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99A9F5-BB05-D21C-7988-A26F41AD3CB3}"/>
              </a:ext>
            </a:extLst>
          </p:cNvPr>
          <p:cNvSpPr>
            <a:spLocks noGrp="1"/>
          </p:cNvSpPr>
          <p:nvPr>
            <p:ph type="title"/>
          </p:nvPr>
        </p:nvSpPr>
        <p:spPr>
          <a:xfrm>
            <a:off x="527992" y="358311"/>
            <a:ext cx="4023360" cy="1042219"/>
          </a:xfrm>
        </p:spPr>
        <p:txBody>
          <a:bodyPr>
            <a:noAutofit/>
          </a:bodyPr>
          <a:lstStyle/>
          <a:p>
            <a:r>
              <a:rPr lang="en-US" dirty="0">
                <a:effectLst>
                  <a:outerShdw blurRad="38100" dist="38100" dir="2700000" algn="tl">
                    <a:srgbClr val="000000">
                      <a:alpha val="43137"/>
                    </a:srgbClr>
                  </a:outerShdw>
                </a:effectLst>
              </a:rPr>
              <a:t>Data Cleaning and Pre-processing</a:t>
            </a:r>
            <a:endParaRPr lang="en-US" dirty="0"/>
          </a:p>
        </p:txBody>
      </p:sp>
      <p:sp>
        <p:nvSpPr>
          <p:cNvPr id="6" name="Content Placeholder 5">
            <a:extLst>
              <a:ext uri="{FF2B5EF4-FFF2-40B4-BE49-F238E27FC236}">
                <a16:creationId xmlns:a16="http://schemas.microsoft.com/office/drawing/2014/main" id="{2200E462-821F-C4FB-0C97-C7245850826F}"/>
              </a:ext>
            </a:extLst>
          </p:cNvPr>
          <p:cNvSpPr>
            <a:spLocks noGrp="1"/>
          </p:cNvSpPr>
          <p:nvPr>
            <p:ph idx="1"/>
          </p:nvPr>
        </p:nvSpPr>
        <p:spPr>
          <a:xfrm>
            <a:off x="262521" y="1130502"/>
            <a:ext cx="4978074" cy="1920240"/>
          </a:xfrm>
        </p:spPr>
        <p:txBody>
          <a:bodyPr/>
          <a:lstStyle/>
          <a:p>
            <a:pPr>
              <a:buFont typeface="Wingdings" panose="05000000000000000000" pitchFamily="2" charset="2"/>
              <a:buChar char="Ø"/>
            </a:pPr>
            <a:endParaRPr lang="en-US" dirty="0"/>
          </a:p>
          <a:p>
            <a:pPr>
              <a:buFont typeface="Wingdings" panose="05000000000000000000" pitchFamily="2" charset="2"/>
              <a:buChar char="Ø"/>
            </a:pPr>
            <a:r>
              <a:rPr lang="en-US" dirty="0"/>
              <a:t>Handled missing values and inconsistent entries</a:t>
            </a:r>
          </a:p>
          <a:p>
            <a:pPr>
              <a:buFont typeface="Wingdings" panose="05000000000000000000" pitchFamily="2" charset="2"/>
              <a:buChar char="Ø"/>
            </a:pPr>
            <a:r>
              <a:rPr lang="en-US" dirty="0"/>
              <a:t>Removed invalid records (closed stores)</a:t>
            </a:r>
          </a:p>
          <a:p>
            <a:pPr>
              <a:buFont typeface="Wingdings" panose="05000000000000000000" pitchFamily="2" charset="2"/>
              <a:buChar char="Ø"/>
            </a:pPr>
            <a:r>
              <a:rPr lang="en-US" dirty="0"/>
              <a:t>Standardized schema and datatypes</a:t>
            </a:r>
          </a:p>
          <a:p>
            <a:pPr>
              <a:buFont typeface="Wingdings" panose="05000000000000000000" pitchFamily="2" charset="2"/>
              <a:buChar char="Ø"/>
            </a:pPr>
            <a:r>
              <a:rPr lang="en-US" dirty="0"/>
              <a:t>Prepared analysis-ready dataset</a:t>
            </a:r>
          </a:p>
          <a:p>
            <a:pPr marL="0" indent="0">
              <a:buNone/>
            </a:pPr>
            <a:r>
              <a:rPr lang="en-US" dirty="0"/>
              <a:t>     -------------------------------------------------------------</a:t>
            </a:r>
          </a:p>
          <a:p>
            <a:pPr>
              <a:buFont typeface="Wingdings" panose="05000000000000000000" pitchFamily="2" charset="2"/>
              <a:buChar char="Ø"/>
            </a:pPr>
            <a:r>
              <a:rPr lang="en-US" dirty="0"/>
              <a:t>The data cleaning and pre-processing were critical to ensure the reliability and accuracy of Rossmann Sales data usage analysis.</a:t>
            </a:r>
          </a:p>
          <a:p>
            <a:pPr>
              <a:buFont typeface="Wingdings" panose="05000000000000000000" pitchFamily="2" charset="2"/>
              <a:buChar char="Ø"/>
            </a:pPr>
            <a:r>
              <a:rPr lang="en-US" dirty="0"/>
              <a:t>The raw dataset contained missing values, inconsistent data types, duplicate records, and outliers that could distort analytical insights.</a:t>
            </a:r>
          </a:p>
        </p:txBody>
      </p:sp>
      <p:graphicFrame>
        <p:nvGraphicFramePr>
          <p:cNvPr id="8" name="Content Placeholder 7" descr="A timeline of the product launch">
            <a:extLst>
              <a:ext uri="{FF2B5EF4-FFF2-40B4-BE49-F238E27FC236}">
                <a16:creationId xmlns:a16="http://schemas.microsoft.com/office/drawing/2014/main" id="{A0BA8EFE-4CD2-930C-21F2-E090CC3D2511}"/>
              </a:ext>
            </a:extLst>
          </p:cNvPr>
          <p:cNvGraphicFramePr>
            <a:graphicFrameLocks noGrp="1"/>
          </p:cNvGraphicFramePr>
          <p:nvPr>
            <p:ph idx="15"/>
            <p:extLst>
              <p:ext uri="{D42A27DB-BD31-4B8C-83A1-F6EECF244321}">
                <p14:modId xmlns:p14="http://schemas.microsoft.com/office/powerpoint/2010/main" val="2880812777"/>
              </p:ext>
            </p:extLst>
          </p:nvPr>
        </p:nvGraphicFramePr>
        <p:xfrm>
          <a:off x="5240595" y="358311"/>
          <a:ext cx="6688884" cy="53106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3" name="Picture Placeholder 22" descr="Close up of plants">
            <a:extLst>
              <a:ext uri="{FF2B5EF4-FFF2-40B4-BE49-F238E27FC236}">
                <a16:creationId xmlns:a16="http://schemas.microsoft.com/office/drawing/2014/main" id="{593CD6F3-5CA4-AF73-B39D-4194516B2340}"/>
              </a:ext>
            </a:extLst>
          </p:cNvPr>
          <p:cNvPicPr>
            <a:picLocks noGrp="1" noChangeAspect="1"/>
          </p:cNvPicPr>
          <p:nvPr>
            <p:ph type="pic" sz="quarter" idx="12"/>
          </p:nvPr>
        </p:nvPicPr>
        <p:blipFill>
          <a:blip r:embed="rId7"/>
          <a:srcRect t="149" b="149"/>
          <a:stretch/>
        </p:blipFill>
        <p:spPr>
          <a:xfrm>
            <a:off x="0" y="6007608"/>
            <a:ext cx="12192000" cy="850392"/>
          </a:xfrm>
        </p:spPr>
      </p:pic>
    </p:spTree>
    <p:extLst>
      <p:ext uri="{BB962C8B-B14F-4D97-AF65-F5344CB8AC3E}">
        <p14:creationId xmlns:p14="http://schemas.microsoft.com/office/powerpoint/2010/main" val="3758443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234BFB-7D61-E860-670D-35784D0A8C0C}"/>
              </a:ext>
            </a:extLst>
          </p:cNvPr>
          <p:cNvSpPr>
            <a:spLocks noGrp="1"/>
          </p:cNvSpPr>
          <p:nvPr>
            <p:ph type="title"/>
          </p:nvPr>
        </p:nvSpPr>
        <p:spPr>
          <a:xfrm>
            <a:off x="6812280" y="822960"/>
            <a:ext cx="5242068" cy="1920240"/>
          </a:xfrm>
        </p:spPr>
        <p:txBody>
          <a:bodyPr>
            <a:normAutofit/>
          </a:bodyPr>
          <a:lstStyle/>
          <a:p>
            <a:r>
              <a:rPr lang="en-IN" sz="4000" dirty="0">
                <a:effectLst>
                  <a:outerShdw blurRad="38100" dist="38100" dir="2700000" algn="tl">
                    <a:srgbClr val="000000">
                      <a:alpha val="43137"/>
                    </a:srgbClr>
                  </a:outerShdw>
                </a:effectLst>
              </a:rPr>
              <a:t>Processing Strategy</a:t>
            </a:r>
            <a:endParaRPr lang="en-US" sz="4000" dirty="0">
              <a:effectLst>
                <a:outerShdw blurRad="38100" dist="38100" dir="2700000" algn="tl">
                  <a:srgbClr val="000000">
                    <a:alpha val="43137"/>
                  </a:srgbClr>
                </a:outerShdw>
              </a:effectLst>
            </a:endParaRPr>
          </a:p>
        </p:txBody>
      </p:sp>
      <p:pic>
        <p:nvPicPr>
          <p:cNvPr id="8" name="Picture Placeholder 7" descr="Close-up of green leaf with dewdrops all over&#10;">
            <a:extLst>
              <a:ext uri="{FF2B5EF4-FFF2-40B4-BE49-F238E27FC236}">
                <a16:creationId xmlns:a16="http://schemas.microsoft.com/office/drawing/2014/main" id="{568165E1-339D-11F5-3CA4-F29470C8059C}"/>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a:ext>
            </a:extLst>
          </a:blip>
          <a:srcRect t="137" b="137"/>
          <a:stretch/>
        </p:blipFill>
        <p:spPr>
          <a:xfrm>
            <a:off x="0" y="0"/>
            <a:ext cx="6108192" cy="6858000"/>
          </a:xfrm>
        </p:spPr>
      </p:pic>
      <p:sp>
        <p:nvSpPr>
          <p:cNvPr id="3" name="Text Placeholder 2">
            <a:extLst>
              <a:ext uri="{FF2B5EF4-FFF2-40B4-BE49-F238E27FC236}">
                <a16:creationId xmlns:a16="http://schemas.microsoft.com/office/drawing/2014/main" id="{80752F22-74B6-562C-F8BC-4ECCC8B6C6EF}"/>
              </a:ext>
            </a:extLst>
          </p:cNvPr>
          <p:cNvSpPr>
            <a:spLocks noGrp="1"/>
          </p:cNvSpPr>
          <p:nvPr>
            <p:ph sz="quarter" idx="14"/>
          </p:nvPr>
        </p:nvSpPr>
        <p:spPr>
          <a:xfrm>
            <a:off x="6812280" y="3097113"/>
            <a:ext cx="4663440" cy="3411841"/>
          </a:xfrm>
        </p:spPr>
        <p:txBody>
          <a:bodyPr/>
          <a:lstStyle/>
          <a:p>
            <a:pPr>
              <a:buFont typeface="Wingdings" panose="05000000000000000000" pitchFamily="2" charset="2"/>
              <a:buChar char="Ø"/>
            </a:pPr>
            <a:r>
              <a:rPr lang="en-US" dirty="0"/>
              <a:t>There were 6 different notebooks for processing to reach to the prediction modeled data.</a:t>
            </a:r>
          </a:p>
          <a:p>
            <a:pPr>
              <a:buFont typeface="Wingdings" panose="05000000000000000000" pitchFamily="2" charset="2"/>
              <a:buChar char="Ø"/>
            </a:pPr>
            <a:r>
              <a:rPr lang="en-IN" b="1" dirty="0">
                <a:solidFill>
                  <a:schemeClr val="accent6"/>
                </a:solidFill>
                <a:effectLst>
                  <a:outerShdw blurRad="38100" dist="38100" dir="2700000" algn="tl">
                    <a:srgbClr val="000000">
                      <a:alpha val="43137"/>
                    </a:srgbClr>
                  </a:outerShdw>
                </a:effectLst>
              </a:rPr>
              <a:t>01_data_preparation.ipynb</a:t>
            </a:r>
          </a:p>
          <a:p>
            <a:pPr>
              <a:buFont typeface="Wingdings" panose="05000000000000000000" pitchFamily="2" charset="2"/>
              <a:buChar char="Ø"/>
            </a:pPr>
            <a:r>
              <a:rPr lang="en-IN" b="1" dirty="0">
                <a:solidFill>
                  <a:schemeClr val="accent6"/>
                </a:solidFill>
                <a:effectLst>
                  <a:outerShdw blurRad="38100" dist="38100" dir="2700000" algn="tl">
                    <a:srgbClr val="000000">
                      <a:alpha val="43137"/>
                    </a:srgbClr>
                  </a:outerShdw>
                </a:effectLst>
              </a:rPr>
              <a:t>02_merge_and_eda.ipynb</a:t>
            </a:r>
          </a:p>
          <a:p>
            <a:pPr>
              <a:buFont typeface="Wingdings" panose="05000000000000000000" pitchFamily="2" charset="2"/>
              <a:buChar char="Ø"/>
            </a:pPr>
            <a:r>
              <a:rPr lang="en-IN" b="1" dirty="0">
                <a:solidFill>
                  <a:schemeClr val="accent6"/>
                </a:solidFill>
                <a:effectLst>
                  <a:outerShdw blurRad="38100" dist="38100" dir="2700000" algn="tl">
                    <a:srgbClr val="000000">
                      <a:alpha val="43137"/>
                    </a:srgbClr>
                  </a:outerShdw>
                </a:effectLst>
              </a:rPr>
              <a:t>03_feature_engineering_and_ml.ipynb</a:t>
            </a:r>
          </a:p>
          <a:p>
            <a:pPr>
              <a:buFont typeface="Wingdings" panose="05000000000000000000" pitchFamily="2" charset="2"/>
              <a:buChar char="Ø"/>
            </a:pPr>
            <a:r>
              <a:rPr lang="en-IN" b="1" dirty="0">
                <a:solidFill>
                  <a:schemeClr val="accent6"/>
                </a:solidFill>
                <a:effectLst>
                  <a:outerShdw blurRad="38100" dist="38100" dir="2700000" algn="tl">
                    <a:srgbClr val="000000">
                      <a:alpha val="43137"/>
                    </a:srgbClr>
                  </a:outerShdw>
                </a:effectLst>
              </a:rPr>
              <a:t>04_time_series_forecasting.ipynb</a:t>
            </a:r>
          </a:p>
          <a:p>
            <a:pPr>
              <a:buFont typeface="Wingdings" panose="05000000000000000000" pitchFamily="2" charset="2"/>
              <a:buChar char="Ø"/>
            </a:pPr>
            <a:r>
              <a:rPr lang="en-IN" b="1" dirty="0">
                <a:solidFill>
                  <a:schemeClr val="accent6"/>
                </a:solidFill>
                <a:effectLst>
                  <a:outerShdw blurRad="38100" dist="38100" dir="2700000" algn="tl">
                    <a:srgbClr val="000000">
                      <a:alpha val="43137"/>
                    </a:srgbClr>
                  </a:outerShdw>
                </a:effectLst>
              </a:rPr>
              <a:t>05_LSTM_Deep_Learning.ipynb</a:t>
            </a:r>
          </a:p>
          <a:p>
            <a:pPr>
              <a:buFont typeface="Wingdings" panose="05000000000000000000" pitchFamily="2" charset="2"/>
              <a:buChar char="Ø"/>
            </a:pPr>
            <a:r>
              <a:rPr lang="en-IN" b="1" dirty="0">
                <a:solidFill>
                  <a:schemeClr val="accent6"/>
                </a:solidFill>
                <a:effectLst>
                  <a:outerShdw blurRad="38100" dist="38100" dir="2700000" algn="tl">
                    <a:srgbClr val="000000">
                      <a:alpha val="43137"/>
                    </a:srgbClr>
                  </a:outerShdw>
                </a:effectLst>
              </a:rPr>
              <a:t>06_Model_Deployment_and_Inference.ipynb</a:t>
            </a:r>
          </a:p>
          <a:p>
            <a:endParaRPr lang="en-US" dirty="0"/>
          </a:p>
        </p:txBody>
      </p:sp>
    </p:spTree>
    <p:extLst>
      <p:ext uri="{BB962C8B-B14F-4D97-AF65-F5344CB8AC3E}">
        <p14:creationId xmlns:p14="http://schemas.microsoft.com/office/powerpoint/2010/main" val="3574600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pic>
        <p:nvPicPr>
          <p:cNvPr id="45" name="Picture Placeholder 44" descr="Abstract image">
            <a:extLst>
              <a:ext uri="{FF2B5EF4-FFF2-40B4-BE49-F238E27FC236}">
                <a16:creationId xmlns:a16="http://schemas.microsoft.com/office/drawing/2014/main" id="{D22FD467-11FE-0FB5-05CF-BDBA6A8CD845}"/>
              </a:ext>
            </a:extLst>
          </p:cNvPr>
          <p:cNvPicPr>
            <a:picLocks noGrp="1"/>
          </p:cNvPicPr>
          <p:nvPr>
            <p:ph type="pic" sz="quarter" idx="12"/>
          </p:nvPr>
        </p:nvPicPr>
        <p:blipFill>
          <a:blip r:embed="rId2"/>
          <a:srcRect t="45889" b="45889"/>
          <a:stretch/>
        </p:blipFill>
        <p:spPr>
          <a:xfrm>
            <a:off x="0" y="-23150"/>
            <a:ext cx="12192000" cy="667512"/>
          </a:xfrm>
        </p:spPr>
      </p:pic>
      <p:pic>
        <p:nvPicPr>
          <p:cNvPr id="4" name="Picture 3">
            <a:extLst>
              <a:ext uri="{FF2B5EF4-FFF2-40B4-BE49-F238E27FC236}">
                <a16:creationId xmlns:a16="http://schemas.microsoft.com/office/drawing/2014/main" id="{68B4FBC6-B38A-48DE-8EE3-D6275486242D}"/>
              </a:ext>
            </a:extLst>
          </p:cNvPr>
          <p:cNvPicPr>
            <a:picLocks noChangeAspect="1"/>
          </p:cNvPicPr>
          <p:nvPr/>
        </p:nvPicPr>
        <p:blipFill>
          <a:blip r:embed="rId3"/>
          <a:stretch>
            <a:fillRect/>
          </a:stretch>
        </p:blipFill>
        <p:spPr>
          <a:xfrm>
            <a:off x="6096000" y="644362"/>
            <a:ext cx="6096000" cy="6213638"/>
          </a:xfrm>
          <a:prstGeom prst="rect">
            <a:avLst/>
          </a:prstGeom>
        </p:spPr>
      </p:pic>
      <p:sp>
        <p:nvSpPr>
          <p:cNvPr id="27" name="Title 26">
            <a:extLst>
              <a:ext uri="{FF2B5EF4-FFF2-40B4-BE49-F238E27FC236}">
                <a16:creationId xmlns:a16="http://schemas.microsoft.com/office/drawing/2014/main" id="{0495CC77-4D09-9F18-CCCC-D99591447B71}"/>
              </a:ext>
            </a:extLst>
          </p:cNvPr>
          <p:cNvSpPr>
            <a:spLocks noGrp="1"/>
          </p:cNvSpPr>
          <p:nvPr>
            <p:ph type="title"/>
          </p:nvPr>
        </p:nvSpPr>
        <p:spPr>
          <a:xfrm>
            <a:off x="1078599" y="2652252"/>
            <a:ext cx="10515600" cy="776748"/>
          </a:xfrm>
        </p:spPr>
        <p:txBody>
          <a:bodyPr>
            <a:normAutofit/>
          </a:bodyPr>
          <a:lstStyle/>
          <a:p>
            <a:r>
              <a:rPr lang="en-IN" sz="4000" dirty="0">
                <a:effectLst>
                  <a:outerShdw blurRad="38100" dist="38100" dir="2700000" algn="tl">
                    <a:srgbClr val="000000">
                      <a:alpha val="43137"/>
                    </a:srgbClr>
                  </a:outerShdw>
                </a:effectLst>
              </a:rPr>
              <a:t>Logging Implementation</a:t>
            </a:r>
            <a:endParaRPr lang="en-US" sz="4000" dirty="0">
              <a:effectLst>
                <a:outerShdw blurRad="38100" dist="38100" dir="2700000" algn="tl">
                  <a:srgbClr val="000000">
                    <a:alpha val="43137"/>
                  </a:srgbClr>
                </a:outerShdw>
              </a:effectLst>
            </a:endParaRPr>
          </a:p>
        </p:txBody>
      </p:sp>
      <p:sp>
        <p:nvSpPr>
          <p:cNvPr id="9" name="Text Placeholder 8">
            <a:extLst>
              <a:ext uri="{FF2B5EF4-FFF2-40B4-BE49-F238E27FC236}">
                <a16:creationId xmlns:a16="http://schemas.microsoft.com/office/drawing/2014/main" id="{6F9701AA-7DBD-E12C-6FDF-7742AC594CC3}"/>
              </a:ext>
            </a:extLst>
          </p:cNvPr>
          <p:cNvSpPr>
            <a:spLocks noGrp="1"/>
          </p:cNvSpPr>
          <p:nvPr>
            <p:ph idx="1"/>
          </p:nvPr>
        </p:nvSpPr>
        <p:spPr>
          <a:xfrm>
            <a:off x="822959" y="3529583"/>
            <a:ext cx="6649557" cy="2684403"/>
          </a:xfrm>
        </p:spPr>
        <p:txBody>
          <a:bodyPr/>
          <a:lstStyle/>
          <a:p>
            <a:pPr marL="285750" indent="-285750">
              <a:buFont typeface="Wingdings" panose="05000000000000000000" pitchFamily="2" charset="2"/>
              <a:buChar char="Ø"/>
            </a:pPr>
            <a:r>
              <a:rPr lang="en-IN" dirty="0">
                <a:effectLst>
                  <a:outerShdw blurRad="38100" dist="38100" dir="2700000" algn="tl">
                    <a:srgbClr val="000000">
                      <a:alpha val="43137"/>
                    </a:srgbClr>
                  </a:outerShdw>
                </a:effectLst>
              </a:rPr>
              <a:t>Centralized logger configured at pipeline start.</a:t>
            </a:r>
          </a:p>
          <a:p>
            <a:pPr marL="285750" indent="-285750">
              <a:buFont typeface="Wingdings" panose="05000000000000000000" pitchFamily="2" charset="2"/>
              <a:buChar char="Ø"/>
            </a:pPr>
            <a:r>
              <a:rPr lang="en-IN" dirty="0">
                <a:effectLst>
                  <a:outerShdw blurRad="38100" dist="38100" dir="2700000" algn="tl">
                    <a:srgbClr val="000000">
                      <a:alpha val="43137"/>
                    </a:srgbClr>
                  </a:outerShdw>
                </a:effectLst>
              </a:rPr>
              <a:t>INFO logs for every major step.</a:t>
            </a:r>
          </a:p>
          <a:p>
            <a:pPr marL="285750" indent="-285750">
              <a:buFont typeface="Wingdings" panose="05000000000000000000" pitchFamily="2" charset="2"/>
              <a:buChar char="Ø"/>
            </a:pPr>
            <a:r>
              <a:rPr lang="en-IN" dirty="0">
                <a:effectLst>
                  <a:outerShdw blurRad="38100" dist="38100" dir="2700000" algn="tl">
                    <a:srgbClr val="000000">
                      <a:alpha val="43137"/>
                    </a:srgbClr>
                  </a:outerShdw>
                </a:effectLst>
              </a:rPr>
              <a:t>Column-level logs for transformations.</a:t>
            </a:r>
          </a:p>
          <a:p>
            <a:pPr marL="285750" indent="-285750">
              <a:buFont typeface="Wingdings" panose="05000000000000000000" pitchFamily="2" charset="2"/>
              <a:buChar char="Ø"/>
            </a:pPr>
            <a:r>
              <a:rPr lang="en-IN" dirty="0">
                <a:effectLst>
                  <a:outerShdw blurRad="38100" dist="38100" dir="2700000" algn="tl">
                    <a:srgbClr val="000000">
                      <a:alpha val="43137"/>
                    </a:srgbClr>
                  </a:outerShdw>
                </a:effectLst>
              </a:rPr>
              <a:t>Error handling with descriptive messages.</a:t>
            </a:r>
          </a:p>
          <a:p>
            <a:pPr marL="285750" indent="-285750">
              <a:buFont typeface="Wingdings" panose="05000000000000000000" pitchFamily="2" charset="2"/>
              <a:buChar char="Ø"/>
            </a:pPr>
            <a:r>
              <a:rPr lang="en-IN" dirty="0">
                <a:effectLst>
                  <a:outerShdw blurRad="38100" dist="38100" dir="2700000" algn="tl">
                    <a:srgbClr val="000000">
                      <a:alpha val="43137"/>
                    </a:srgbClr>
                  </a:outerShdw>
                </a:effectLst>
              </a:rPr>
              <a:t>Log file saved under </a:t>
            </a:r>
            <a:r>
              <a:rPr lang="en-IN" sz="2400" b="1" dirty="0">
                <a:effectLst>
                  <a:outerShdw blurRad="38100" dist="38100" dir="2700000" algn="tl">
                    <a:srgbClr val="000000">
                      <a:alpha val="43137"/>
                    </a:srgbClr>
                  </a:outerShdw>
                </a:effectLst>
              </a:rPr>
              <a:t>logs/</a:t>
            </a:r>
            <a:r>
              <a:rPr lang="en-IN" dirty="0">
                <a:effectLst>
                  <a:outerShdw blurRad="38100" dist="38100" dir="2700000" algn="tl">
                    <a:srgbClr val="000000">
                      <a:alpha val="43137"/>
                    </a:srgbClr>
                  </a:outerShdw>
                </a:effectLst>
              </a:rPr>
              <a:t> directory</a:t>
            </a:r>
          </a:p>
          <a:p>
            <a:pPr marL="285750" indent="-285750">
              <a:buFont typeface="Wingdings" panose="05000000000000000000" pitchFamily="2" charset="2"/>
              <a:buChar char="Ø"/>
            </a:pPr>
            <a:r>
              <a:rPr lang="en-IN" dirty="0">
                <a:effectLst>
                  <a:outerShdw blurRad="38100" dist="38100" dir="2700000" algn="tl">
                    <a:srgbClr val="000000">
                      <a:alpha val="43137"/>
                    </a:srgbClr>
                  </a:outerShdw>
                </a:effectLst>
              </a:rPr>
              <a:t>This is important implementation to track </a:t>
            </a:r>
          </a:p>
          <a:p>
            <a:r>
              <a:rPr lang="en-IN" b="1" dirty="0">
                <a:effectLst>
                  <a:outerShdw blurRad="38100" dist="38100" dir="2700000" algn="tl">
                    <a:srgbClr val="000000">
                      <a:alpha val="43137"/>
                    </a:srgbClr>
                  </a:outerShdw>
                </a:effectLst>
              </a:rPr>
              <a:t>     the activities in the </a:t>
            </a:r>
            <a:r>
              <a:rPr lang="en-IN" dirty="0">
                <a:effectLst>
                  <a:outerShdw blurRad="38100" dist="38100" dir="2700000" algn="tl">
                    <a:srgbClr val="000000">
                      <a:alpha val="43137"/>
                    </a:srgbClr>
                  </a:outerShdw>
                </a:effectLst>
              </a:rPr>
              <a:t>pipeline of the project execution.</a:t>
            </a: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77064464"/>
      </p:ext>
    </p:extLst>
  </p:cSld>
  <p:clrMapOvr>
    <a:masterClrMapping/>
  </p:clrMapOvr>
</p:sld>
</file>

<file path=ppt/theme/theme1.xml><?xml version="1.0" encoding="utf-8"?>
<a:theme xmlns:a="http://schemas.openxmlformats.org/drawingml/2006/main" name="Custom">
  <a:themeElements>
    <a:clrScheme name="Custom 14">
      <a:dk1>
        <a:srgbClr val="000000"/>
      </a:dk1>
      <a:lt1>
        <a:srgbClr val="FFFFFF"/>
      </a:lt1>
      <a:dk2>
        <a:srgbClr val="1C4C3C"/>
      </a:dk2>
      <a:lt2>
        <a:srgbClr val="E7E6E6"/>
      </a:lt2>
      <a:accent1>
        <a:srgbClr val="8FA971"/>
      </a:accent1>
      <a:accent2>
        <a:srgbClr val="345496"/>
      </a:accent2>
      <a:accent3>
        <a:srgbClr val="BD7B28"/>
      </a:accent3>
      <a:accent4>
        <a:srgbClr val="00698A"/>
      </a:accent4>
      <a:accent5>
        <a:srgbClr val="648260"/>
      </a:accent5>
      <a:accent6>
        <a:srgbClr val="F1EAE0"/>
      </a:accent6>
      <a:hlink>
        <a:srgbClr val="1B4C3C"/>
      </a:hlink>
      <a:folHlink>
        <a:srgbClr val="BD7B27"/>
      </a:folHlink>
    </a:clrScheme>
    <a:fontScheme name="Custom 12">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ture course presentation_win32_EF_v3" id="{6402AD57-DE70-4CBC-820B-73D40CB74EE1}" vid="{026A6399-DEC0-4FFB-89AD-D1F0CBCEBF7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034B83F-6906-4689-98C9-AAA52DE98A6C}">
  <ds:schemaRefs>
    <ds:schemaRef ds:uri="http://schemas.microsoft.com/sharepoint/v3/contenttype/forms"/>
  </ds:schemaRefs>
</ds:datastoreItem>
</file>

<file path=customXml/itemProps2.xml><?xml version="1.0" encoding="utf-8"?>
<ds:datastoreItem xmlns:ds="http://schemas.openxmlformats.org/officeDocument/2006/customXml" ds:itemID="{FCC7764E-1B88-4813-902C-6714719B42F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1CD4AE2-8CDF-460B-B8DD-E25B2976266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Nature course presentation</Template>
  <TotalTime>301</TotalTime>
  <Words>1094</Words>
  <Application>Microsoft Office PowerPoint</Application>
  <PresentationFormat>Widescreen</PresentationFormat>
  <Paragraphs>174</Paragraphs>
  <Slides>20</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Avenir Next LT Pro</vt:lpstr>
      <vt:lpstr>Avenir Next LT Pro Light</vt:lpstr>
      <vt:lpstr>Calibri</vt:lpstr>
      <vt:lpstr>Wingdings</vt:lpstr>
      <vt:lpstr>Custom</vt:lpstr>
      <vt:lpstr>Rossmann Store Sales Forecasting Pipeline</vt:lpstr>
      <vt:lpstr>Introduction</vt:lpstr>
      <vt:lpstr>Agenda</vt:lpstr>
      <vt:lpstr>Business Context  &amp; Primary Goals</vt:lpstr>
      <vt:lpstr>Folder Structure &amp; Analysis Report Screenshots</vt:lpstr>
      <vt:lpstr>“ The goal is not to be right. The goal is to make better decisions ”</vt:lpstr>
      <vt:lpstr>Data Cleaning and Pre-processing</vt:lpstr>
      <vt:lpstr>Processing Strategy</vt:lpstr>
      <vt:lpstr>Logging Implementation</vt:lpstr>
      <vt:lpstr>DATA Sources</vt:lpstr>
      <vt:lpstr>Exploratory Data Analysis</vt:lpstr>
      <vt:lpstr>Analysis and Graphs</vt:lpstr>
      <vt:lpstr>Feature Engineering</vt:lpstr>
      <vt:lpstr>Machine Learning Models</vt:lpstr>
      <vt:lpstr>Model Comparison</vt:lpstr>
      <vt:lpstr>Deployment Architecture</vt:lpstr>
      <vt:lpstr>Business Value Delivered</vt:lpstr>
      <vt:lpstr>Screenshots</vt:lpstr>
      <vt:lpstr>Conclusion</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Aishwarya Kumar Singh</dc:creator>
  <cp:lastModifiedBy>Aishwarya Kumar Singh</cp:lastModifiedBy>
  <cp:revision>28</cp:revision>
  <dcterms:created xsi:type="dcterms:W3CDTF">2025-12-21T17:41:05Z</dcterms:created>
  <dcterms:modified xsi:type="dcterms:W3CDTF">2026-02-17T10:29:32Z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